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5"/>
  </p:handoutMasterIdLst>
  <p:sldIdLst>
    <p:sldId id="261" r:id="rId5"/>
    <p:sldId id="256" r:id="rId6"/>
    <p:sldId id="259" r:id="rId7"/>
    <p:sldId id="266" r:id="rId8"/>
    <p:sldId id="263" r:id="rId9"/>
    <p:sldId id="264" r:id="rId10"/>
    <p:sldId id="265" r:id="rId11"/>
    <p:sldId id="267" r:id="rId12"/>
    <p:sldId id="268" r:id="rId13"/>
    <p:sldId id="260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6021A7-E574-4FA0-87A8-5D0612EF184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49013E-DFE5-4C84-B35C-B7CF684091B3}">
      <dgm:prSet/>
      <dgm:spPr/>
      <dgm:t>
        <a:bodyPr/>
        <a:lstStyle/>
        <a:p>
          <a:r>
            <a:rPr lang="sl-SI" b="1" dirty="0">
              <a:solidFill>
                <a:schemeClr val="tx2"/>
              </a:solidFill>
            </a:rPr>
            <a:t>6 ČLANIC UL in 3 RAZISKOVALNI INŠTITUTI:</a:t>
          </a:r>
          <a:endParaRPr lang="en-US" dirty="0">
            <a:solidFill>
              <a:schemeClr val="tx2"/>
            </a:solidFill>
          </a:endParaRPr>
        </a:p>
      </dgm:t>
    </dgm:pt>
    <dgm:pt modelId="{ABDAE7DF-B57D-4501-8C7E-0B680D26A12B}" type="parTrans" cxnId="{E57FF54F-685B-48DE-A679-5A150564AE4A}">
      <dgm:prSet/>
      <dgm:spPr/>
      <dgm:t>
        <a:bodyPr/>
        <a:lstStyle/>
        <a:p>
          <a:endParaRPr lang="en-US"/>
        </a:p>
      </dgm:t>
    </dgm:pt>
    <dgm:pt modelId="{04C77E39-9F7F-487E-BBB9-797FC4A0F6F0}" type="sibTrans" cxnId="{E57FF54F-685B-48DE-A679-5A150564AE4A}">
      <dgm:prSet/>
      <dgm:spPr/>
      <dgm:t>
        <a:bodyPr/>
        <a:lstStyle/>
        <a:p>
          <a:endParaRPr lang="en-US"/>
        </a:p>
      </dgm:t>
    </dgm:pt>
    <dgm:pt modelId="{BCF7C940-0DC6-411B-8FF7-C52192E9FBB3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Biotehniška fakulteta</a:t>
          </a:r>
          <a:endParaRPr lang="en-US" dirty="0">
            <a:solidFill>
              <a:schemeClr val="tx2"/>
            </a:solidFill>
          </a:endParaRPr>
        </a:p>
      </dgm:t>
    </dgm:pt>
    <dgm:pt modelId="{B6E250DA-F7A9-4996-80E7-4BE930C0119C}" type="parTrans" cxnId="{987BB422-529D-4795-BEEA-536EBC367AE7}">
      <dgm:prSet/>
      <dgm:spPr/>
      <dgm:t>
        <a:bodyPr/>
        <a:lstStyle/>
        <a:p>
          <a:endParaRPr lang="en-US"/>
        </a:p>
      </dgm:t>
    </dgm:pt>
    <dgm:pt modelId="{E4E8852A-9C0C-48C7-B3F1-ADEB77BB73AF}" type="sibTrans" cxnId="{987BB422-529D-4795-BEEA-536EBC367AE7}">
      <dgm:prSet/>
      <dgm:spPr/>
      <dgm:t>
        <a:bodyPr/>
        <a:lstStyle/>
        <a:p>
          <a:endParaRPr lang="en-US"/>
        </a:p>
      </dgm:t>
    </dgm:pt>
    <dgm:pt modelId="{D0399BB8-4001-4EEE-9F33-96121D6EEBE1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Fakulteta za farmacijo</a:t>
          </a:r>
          <a:endParaRPr lang="en-US" dirty="0">
            <a:solidFill>
              <a:schemeClr val="tx2"/>
            </a:solidFill>
          </a:endParaRPr>
        </a:p>
      </dgm:t>
    </dgm:pt>
    <dgm:pt modelId="{2E46C425-0A6E-4E0F-98C9-1D612555401A}" type="parTrans" cxnId="{71ABAC11-685F-418A-9276-450904D0AFFE}">
      <dgm:prSet/>
      <dgm:spPr/>
      <dgm:t>
        <a:bodyPr/>
        <a:lstStyle/>
        <a:p>
          <a:endParaRPr lang="en-US"/>
        </a:p>
      </dgm:t>
    </dgm:pt>
    <dgm:pt modelId="{F90230A5-3FB2-46E1-A701-D02F04C97E53}" type="sibTrans" cxnId="{71ABAC11-685F-418A-9276-450904D0AFFE}">
      <dgm:prSet/>
      <dgm:spPr/>
      <dgm:t>
        <a:bodyPr/>
        <a:lstStyle/>
        <a:p>
          <a:endParaRPr lang="en-US"/>
        </a:p>
      </dgm:t>
    </dgm:pt>
    <dgm:pt modelId="{EF46AB03-F9FC-4179-8900-E4F2CCC69D7D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Fakulteta za kemijo in kemijsko tehnologijo</a:t>
          </a:r>
          <a:endParaRPr lang="en-US" dirty="0">
            <a:solidFill>
              <a:schemeClr val="tx2"/>
            </a:solidFill>
          </a:endParaRPr>
        </a:p>
      </dgm:t>
    </dgm:pt>
    <dgm:pt modelId="{3D24972B-4772-4133-A8D8-1A5C1BBFB6FC}" type="parTrans" cxnId="{439B041D-2E18-4A47-AA53-AB33B718FD2C}">
      <dgm:prSet/>
      <dgm:spPr/>
      <dgm:t>
        <a:bodyPr/>
        <a:lstStyle/>
        <a:p>
          <a:endParaRPr lang="en-US"/>
        </a:p>
      </dgm:t>
    </dgm:pt>
    <dgm:pt modelId="{353E9F03-A012-44C3-B6BF-F799513F4F91}" type="sibTrans" cxnId="{439B041D-2E18-4A47-AA53-AB33B718FD2C}">
      <dgm:prSet/>
      <dgm:spPr/>
      <dgm:t>
        <a:bodyPr/>
        <a:lstStyle/>
        <a:p>
          <a:endParaRPr lang="en-US"/>
        </a:p>
      </dgm:t>
    </dgm:pt>
    <dgm:pt modelId="{2F7D3A7A-42D2-4D51-B8BE-241E05AF579B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Medicinska fakulteta</a:t>
          </a:r>
          <a:endParaRPr lang="en-US" dirty="0">
            <a:solidFill>
              <a:schemeClr val="tx2"/>
            </a:solidFill>
          </a:endParaRPr>
        </a:p>
      </dgm:t>
    </dgm:pt>
    <dgm:pt modelId="{2EF7986C-C78E-4EE7-9B75-D1D81DB34326}" type="parTrans" cxnId="{7AEFA946-5BDD-4D29-9EAB-816747B510B0}">
      <dgm:prSet/>
      <dgm:spPr/>
      <dgm:t>
        <a:bodyPr/>
        <a:lstStyle/>
        <a:p>
          <a:endParaRPr lang="en-US"/>
        </a:p>
      </dgm:t>
    </dgm:pt>
    <dgm:pt modelId="{B6939054-FF32-4098-BF48-344078969F52}" type="sibTrans" cxnId="{7AEFA946-5BDD-4D29-9EAB-816747B510B0}">
      <dgm:prSet/>
      <dgm:spPr/>
      <dgm:t>
        <a:bodyPr/>
        <a:lstStyle/>
        <a:p>
          <a:endParaRPr lang="en-US"/>
        </a:p>
      </dgm:t>
    </dgm:pt>
    <dgm:pt modelId="{7403B088-ABF6-4592-9908-D26D9E5F65FB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Veterinarska fakulteta</a:t>
          </a:r>
          <a:endParaRPr lang="en-US" dirty="0">
            <a:solidFill>
              <a:schemeClr val="tx2"/>
            </a:solidFill>
          </a:endParaRPr>
        </a:p>
      </dgm:t>
    </dgm:pt>
    <dgm:pt modelId="{55102CFB-25FB-4D76-98EE-7EAD25A4DE5F}" type="parTrans" cxnId="{7CD5EC10-B42A-45A6-9110-3B882F8F91A6}">
      <dgm:prSet/>
      <dgm:spPr/>
      <dgm:t>
        <a:bodyPr/>
        <a:lstStyle/>
        <a:p>
          <a:endParaRPr lang="en-US"/>
        </a:p>
      </dgm:t>
    </dgm:pt>
    <dgm:pt modelId="{B51A8EDD-FD4A-4433-912F-F2E22ACADF9A}" type="sibTrans" cxnId="{7CD5EC10-B42A-45A6-9110-3B882F8F91A6}">
      <dgm:prSet/>
      <dgm:spPr/>
      <dgm:t>
        <a:bodyPr/>
        <a:lstStyle/>
        <a:p>
          <a:endParaRPr lang="en-US"/>
        </a:p>
      </dgm:t>
    </dgm:pt>
    <dgm:pt modelId="{931C1C86-3F09-4975-B685-41AF2523A217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Zdravstvena fakulteta</a:t>
          </a:r>
          <a:endParaRPr lang="en-US" dirty="0">
            <a:solidFill>
              <a:schemeClr val="tx2"/>
            </a:solidFill>
          </a:endParaRPr>
        </a:p>
      </dgm:t>
    </dgm:pt>
    <dgm:pt modelId="{BA8803F5-00D4-44EE-84FF-90CC0245F745}" type="parTrans" cxnId="{F7E41860-69E5-482D-B89D-ABCEF19AB6EE}">
      <dgm:prSet/>
      <dgm:spPr/>
      <dgm:t>
        <a:bodyPr/>
        <a:lstStyle/>
        <a:p>
          <a:endParaRPr lang="en-US"/>
        </a:p>
      </dgm:t>
    </dgm:pt>
    <dgm:pt modelId="{3B7250B5-D4A1-4C42-8A42-9A16B88279DC}" type="sibTrans" cxnId="{F7E41860-69E5-482D-B89D-ABCEF19AB6EE}">
      <dgm:prSet/>
      <dgm:spPr/>
      <dgm:t>
        <a:bodyPr/>
        <a:lstStyle/>
        <a:p>
          <a:endParaRPr lang="en-US"/>
        </a:p>
      </dgm:t>
    </dgm:pt>
    <dgm:pt modelId="{EBD5E950-D98F-4B2C-8E84-79E6F444A819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Institut „Jožef Stefan“</a:t>
          </a:r>
          <a:endParaRPr lang="en-US" dirty="0">
            <a:solidFill>
              <a:schemeClr val="tx2"/>
            </a:solidFill>
          </a:endParaRPr>
        </a:p>
      </dgm:t>
    </dgm:pt>
    <dgm:pt modelId="{89322F7B-4259-49D8-8BAB-40A82042C682}" type="parTrans" cxnId="{0E944C29-FFD6-442B-9338-65B737AA6BCC}">
      <dgm:prSet/>
      <dgm:spPr/>
      <dgm:t>
        <a:bodyPr/>
        <a:lstStyle/>
        <a:p>
          <a:endParaRPr lang="en-US"/>
        </a:p>
      </dgm:t>
    </dgm:pt>
    <dgm:pt modelId="{1325FDD3-FA53-4542-A9C7-458D30F37E74}" type="sibTrans" cxnId="{0E944C29-FFD6-442B-9338-65B737AA6BCC}">
      <dgm:prSet/>
      <dgm:spPr/>
      <dgm:t>
        <a:bodyPr/>
        <a:lstStyle/>
        <a:p>
          <a:endParaRPr lang="en-US"/>
        </a:p>
      </dgm:t>
    </dgm:pt>
    <dgm:pt modelId="{5F544191-9E23-4EB9-B17D-649526994388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Kemijski inštitut</a:t>
          </a:r>
          <a:endParaRPr lang="en-US" dirty="0">
            <a:solidFill>
              <a:schemeClr val="tx2"/>
            </a:solidFill>
          </a:endParaRPr>
        </a:p>
      </dgm:t>
    </dgm:pt>
    <dgm:pt modelId="{A9DC811F-903A-41F9-8FAF-5EDE46C76B9D}" type="parTrans" cxnId="{6E54F64E-BD2B-482B-A1B4-CE82E3895E82}">
      <dgm:prSet/>
      <dgm:spPr/>
      <dgm:t>
        <a:bodyPr/>
        <a:lstStyle/>
        <a:p>
          <a:endParaRPr lang="en-US"/>
        </a:p>
      </dgm:t>
    </dgm:pt>
    <dgm:pt modelId="{3FD2FD64-FDEA-420D-AC36-9EF6EE26BF3B}" type="sibTrans" cxnId="{6E54F64E-BD2B-482B-A1B4-CE82E3895E82}">
      <dgm:prSet/>
      <dgm:spPr/>
      <dgm:t>
        <a:bodyPr/>
        <a:lstStyle/>
        <a:p>
          <a:endParaRPr lang="en-US"/>
        </a:p>
      </dgm:t>
    </dgm:pt>
    <dgm:pt modelId="{85BAFA08-A554-4E79-A6DC-324643FDDB52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Nacionalni inštitut za biologijo </a:t>
          </a:r>
          <a:endParaRPr lang="en-US" dirty="0">
            <a:solidFill>
              <a:schemeClr val="tx2"/>
            </a:solidFill>
          </a:endParaRPr>
        </a:p>
      </dgm:t>
    </dgm:pt>
    <dgm:pt modelId="{5F3FCCBE-90F9-435E-8ED2-E724F7239612}" type="parTrans" cxnId="{A5D855C0-405D-4303-8022-15FBBFE07247}">
      <dgm:prSet/>
      <dgm:spPr/>
      <dgm:t>
        <a:bodyPr/>
        <a:lstStyle/>
        <a:p>
          <a:endParaRPr lang="en-US"/>
        </a:p>
      </dgm:t>
    </dgm:pt>
    <dgm:pt modelId="{6047833B-133C-4A00-89B2-7ED1326D08F5}" type="sibTrans" cxnId="{A5D855C0-405D-4303-8022-15FBBFE07247}">
      <dgm:prSet/>
      <dgm:spPr/>
      <dgm:t>
        <a:bodyPr/>
        <a:lstStyle/>
        <a:p>
          <a:endParaRPr lang="en-US"/>
        </a:p>
      </dgm:t>
    </dgm:pt>
    <dgm:pt modelId="{E1431F37-101F-4F51-B5DE-79E7CEC076CA}" type="pres">
      <dgm:prSet presAssocID="{5C6021A7-E574-4FA0-87A8-5D0612EF1848}" presName="vert0" presStyleCnt="0">
        <dgm:presLayoutVars>
          <dgm:dir/>
          <dgm:animOne val="branch"/>
          <dgm:animLvl val="lvl"/>
        </dgm:presLayoutVars>
      </dgm:prSet>
      <dgm:spPr/>
    </dgm:pt>
    <dgm:pt modelId="{EF4BC1B4-4F61-4F5E-8EA3-3311CDF656EC}" type="pres">
      <dgm:prSet presAssocID="{CA49013E-DFE5-4C84-B35C-B7CF684091B3}" presName="thickLine" presStyleLbl="alignNode1" presStyleIdx="0" presStyleCnt="10"/>
      <dgm:spPr/>
    </dgm:pt>
    <dgm:pt modelId="{7EAB0031-1BA6-4B93-AA65-836D973EBCC9}" type="pres">
      <dgm:prSet presAssocID="{CA49013E-DFE5-4C84-B35C-B7CF684091B3}" presName="horz1" presStyleCnt="0"/>
      <dgm:spPr/>
    </dgm:pt>
    <dgm:pt modelId="{A84F99F2-09E0-4D94-B531-9FD5DDAD040D}" type="pres">
      <dgm:prSet presAssocID="{CA49013E-DFE5-4C84-B35C-B7CF684091B3}" presName="tx1" presStyleLbl="revTx" presStyleIdx="0" presStyleCnt="10"/>
      <dgm:spPr/>
    </dgm:pt>
    <dgm:pt modelId="{0E3C1596-8FD2-4670-B920-2CF04C89DECB}" type="pres">
      <dgm:prSet presAssocID="{CA49013E-DFE5-4C84-B35C-B7CF684091B3}" presName="vert1" presStyleCnt="0"/>
      <dgm:spPr/>
    </dgm:pt>
    <dgm:pt modelId="{FED72CA5-EA9F-4C6F-BC3E-1C4EAC489134}" type="pres">
      <dgm:prSet presAssocID="{BCF7C940-0DC6-411B-8FF7-C52192E9FBB3}" presName="thickLine" presStyleLbl="alignNode1" presStyleIdx="1" presStyleCnt="10"/>
      <dgm:spPr/>
    </dgm:pt>
    <dgm:pt modelId="{6BDE54DD-122A-472A-9402-300349FFFBA8}" type="pres">
      <dgm:prSet presAssocID="{BCF7C940-0DC6-411B-8FF7-C52192E9FBB3}" presName="horz1" presStyleCnt="0"/>
      <dgm:spPr/>
    </dgm:pt>
    <dgm:pt modelId="{DC7324B1-6DB5-4631-9DA6-0CB1F2648EE0}" type="pres">
      <dgm:prSet presAssocID="{BCF7C940-0DC6-411B-8FF7-C52192E9FBB3}" presName="tx1" presStyleLbl="revTx" presStyleIdx="1" presStyleCnt="10"/>
      <dgm:spPr/>
    </dgm:pt>
    <dgm:pt modelId="{4372119C-24CA-4A82-A9EA-E6D07A683DB3}" type="pres">
      <dgm:prSet presAssocID="{BCF7C940-0DC6-411B-8FF7-C52192E9FBB3}" presName="vert1" presStyleCnt="0"/>
      <dgm:spPr/>
    </dgm:pt>
    <dgm:pt modelId="{ED520631-CC24-42A9-9410-9EBE69E17D2F}" type="pres">
      <dgm:prSet presAssocID="{D0399BB8-4001-4EEE-9F33-96121D6EEBE1}" presName="thickLine" presStyleLbl="alignNode1" presStyleIdx="2" presStyleCnt="10"/>
      <dgm:spPr/>
    </dgm:pt>
    <dgm:pt modelId="{5D5B2B19-0D07-490F-BF7A-5F3E0D25B0F5}" type="pres">
      <dgm:prSet presAssocID="{D0399BB8-4001-4EEE-9F33-96121D6EEBE1}" presName="horz1" presStyleCnt="0"/>
      <dgm:spPr/>
    </dgm:pt>
    <dgm:pt modelId="{D498377D-6705-451A-B08C-501F0E31818C}" type="pres">
      <dgm:prSet presAssocID="{D0399BB8-4001-4EEE-9F33-96121D6EEBE1}" presName="tx1" presStyleLbl="revTx" presStyleIdx="2" presStyleCnt="10"/>
      <dgm:spPr/>
    </dgm:pt>
    <dgm:pt modelId="{9C2B580F-CBDC-4359-957C-BC613B1A014C}" type="pres">
      <dgm:prSet presAssocID="{D0399BB8-4001-4EEE-9F33-96121D6EEBE1}" presName="vert1" presStyleCnt="0"/>
      <dgm:spPr/>
    </dgm:pt>
    <dgm:pt modelId="{F3E2A842-03DE-4FAB-AD5A-0D29FFE1D809}" type="pres">
      <dgm:prSet presAssocID="{EF46AB03-F9FC-4179-8900-E4F2CCC69D7D}" presName="thickLine" presStyleLbl="alignNode1" presStyleIdx="3" presStyleCnt="10"/>
      <dgm:spPr/>
    </dgm:pt>
    <dgm:pt modelId="{0BF8B903-E293-425A-BE3A-B7742328686E}" type="pres">
      <dgm:prSet presAssocID="{EF46AB03-F9FC-4179-8900-E4F2CCC69D7D}" presName="horz1" presStyleCnt="0"/>
      <dgm:spPr/>
    </dgm:pt>
    <dgm:pt modelId="{5295EE14-8A43-4E7B-95D0-8FBC295DF378}" type="pres">
      <dgm:prSet presAssocID="{EF46AB03-F9FC-4179-8900-E4F2CCC69D7D}" presName="tx1" presStyleLbl="revTx" presStyleIdx="3" presStyleCnt="10"/>
      <dgm:spPr/>
    </dgm:pt>
    <dgm:pt modelId="{9FCFB008-52BF-4764-AEA0-85CEB751FE6D}" type="pres">
      <dgm:prSet presAssocID="{EF46AB03-F9FC-4179-8900-E4F2CCC69D7D}" presName="vert1" presStyleCnt="0"/>
      <dgm:spPr/>
    </dgm:pt>
    <dgm:pt modelId="{0C1DD75E-11D5-437C-B6F3-6B652B226E4C}" type="pres">
      <dgm:prSet presAssocID="{2F7D3A7A-42D2-4D51-B8BE-241E05AF579B}" presName="thickLine" presStyleLbl="alignNode1" presStyleIdx="4" presStyleCnt="10"/>
      <dgm:spPr/>
    </dgm:pt>
    <dgm:pt modelId="{FB784076-E542-4F61-A92C-A07B2952BB28}" type="pres">
      <dgm:prSet presAssocID="{2F7D3A7A-42D2-4D51-B8BE-241E05AF579B}" presName="horz1" presStyleCnt="0"/>
      <dgm:spPr/>
    </dgm:pt>
    <dgm:pt modelId="{6B5664D0-E5BC-465D-BEAF-5CE92F16F6ED}" type="pres">
      <dgm:prSet presAssocID="{2F7D3A7A-42D2-4D51-B8BE-241E05AF579B}" presName="tx1" presStyleLbl="revTx" presStyleIdx="4" presStyleCnt="10"/>
      <dgm:spPr/>
    </dgm:pt>
    <dgm:pt modelId="{30151DE2-755A-4D8E-B068-1E188A5CC22A}" type="pres">
      <dgm:prSet presAssocID="{2F7D3A7A-42D2-4D51-B8BE-241E05AF579B}" presName="vert1" presStyleCnt="0"/>
      <dgm:spPr/>
    </dgm:pt>
    <dgm:pt modelId="{84EC063C-D231-4FF1-8EAC-698CBCDD61B6}" type="pres">
      <dgm:prSet presAssocID="{7403B088-ABF6-4592-9908-D26D9E5F65FB}" presName="thickLine" presStyleLbl="alignNode1" presStyleIdx="5" presStyleCnt="10"/>
      <dgm:spPr/>
    </dgm:pt>
    <dgm:pt modelId="{4056CF77-71C8-40BE-A4D2-9896B9ADB075}" type="pres">
      <dgm:prSet presAssocID="{7403B088-ABF6-4592-9908-D26D9E5F65FB}" presName="horz1" presStyleCnt="0"/>
      <dgm:spPr/>
    </dgm:pt>
    <dgm:pt modelId="{09D62EBE-F2E1-4C00-8621-BCE100B5F5DD}" type="pres">
      <dgm:prSet presAssocID="{7403B088-ABF6-4592-9908-D26D9E5F65FB}" presName="tx1" presStyleLbl="revTx" presStyleIdx="5" presStyleCnt="10"/>
      <dgm:spPr/>
    </dgm:pt>
    <dgm:pt modelId="{368135D8-8D17-4777-A04D-8AA6F25D78E1}" type="pres">
      <dgm:prSet presAssocID="{7403B088-ABF6-4592-9908-D26D9E5F65FB}" presName="vert1" presStyleCnt="0"/>
      <dgm:spPr/>
    </dgm:pt>
    <dgm:pt modelId="{7A2009E4-4ED9-44AF-A387-B0EE72D92904}" type="pres">
      <dgm:prSet presAssocID="{931C1C86-3F09-4975-B685-41AF2523A217}" presName="thickLine" presStyleLbl="alignNode1" presStyleIdx="6" presStyleCnt="10"/>
      <dgm:spPr/>
    </dgm:pt>
    <dgm:pt modelId="{14F59FDC-4DDF-4A0B-B304-4455C6D7B57E}" type="pres">
      <dgm:prSet presAssocID="{931C1C86-3F09-4975-B685-41AF2523A217}" presName="horz1" presStyleCnt="0"/>
      <dgm:spPr/>
    </dgm:pt>
    <dgm:pt modelId="{78098585-1DD2-474E-9480-80A413F91237}" type="pres">
      <dgm:prSet presAssocID="{931C1C86-3F09-4975-B685-41AF2523A217}" presName="tx1" presStyleLbl="revTx" presStyleIdx="6" presStyleCnt="10"/>
      <dgm:spPr/>
    </dgm:pt>
    <dgm:pt modelId="{C174E272-ED39-4F34-B9AC-D1E92AEC782D}" type="pres">
      <dgm:prSet presAssocID="{931C1C86-3F09-4975-B685-41AF2523A217}" presName="vert1" presStyleCnt="0"/>
      <dgm:spPr/>
    </dgm:pt>
    <dgm:pt modelId="{580682AA-FE8C-4E24-9BA0-E741A71D129A}" type="pres">
      <dgm:prSet presAssocID="{EBD5E950-D98F-4B2C-8E84-79E6F444A819}" presName="thickLine" presStyleLbl="alignNode1" presStyleIdx="7" presStyleCnt="10"/>
      <dgm:spPr/>
    </dgm:pt>
    <dgm:pt modelId="{00A706E7-3533-4EF8-AAD9-743045EF6C6F}" type="pres">
      <dgm:prSet presAssocID="{EBD5E950-D98F-4B2C-8E84-79E6F444A819}" presName="horz1" presStyleCnt="0"/>
      <dgm:spPr/>
    </dgm:pt>
    <dgm:pt modelId="{5544ED54-C995-448C-8ED5-C5340A9FEEF5}" type="pres">
      <dgm:prSet presAssocID="{EBD5E950-D98F-4B2C-8E84-79E6F444A819}" presName="tx1" presStyleLbl="revTx" presStyleIdx="7" presStyleCnt="10"/>
      <dgm:spPr/>
    </dgm:pt>
    <dgm:pt modelId="{2362A88D-ECE4-4B35-B756-6859A38761A4}" type="pres">
      <dgm:prSet presAssocID="{EBD5E950-D98F-4B2C-8E84-79E6F444A819}" presName="vert1" presStyleCnt="0"/>
      <dgm:spPr/>
    </dgm:pt>
    <dgm:pt modelId="{6682701A-7A8F-4955-97DD-4043AC2B154C}" type="pres">
      <dgm:prSet presAssocID="{5F544191-9E23-4EB9-B17D-649526994388}" presName="thickLine" presStyleLbl="alignNode1" presStyleIdx="8" presStyleCnt="10"/>
      <dgm:spPr/>
    </dgm:pt>
    <dgm:pt modelId="{1CB9493D-48A3-4CB0-9E8C-A22903F572E2}" type="pres">
      <dgm:prSet presAssocID="{5F544191-9E23-4EB9-B17D-649526994388}" presName="horz1" presStyleCnt="0"/>
      <dgm:spPr/>
    </dgm:pt>
    <dgm:pt modelId="{49FDC93B-BA5D-4C4D-8011-D03AB05090B4}" type="pres">
      <dgm:prSet presAssocID="{5F544191-9E23-4EB9-B17D-649526994388}" presName="tx1" presStyleLbl="revTx" presStyleIdx="8" presStyleCnt="10"/>
      <dgm:spPr/>
    </dgm:pt>
    <dgm:pt modelId="{34C9454D-E270-40B7-B20A-B06F7B6A6C4A}" type="pres">
      <dgm:prSet presAssocID="{5F544191-9E23-4EB9-B17D-649526994388}" presName="vert1" presStyleCnt="0"/>
      <dgm:spPr/>
    </dgm:pt>
    <dgm:pt modelId="{02D91D3E-E7FD-47BF-A5DA-B94C2482D52E}" type="pres">
      <dgm:prSet presAssocID="{85BAFA08-A554-4E79-A6DC-324643FDDB52}" presName="thickLine" presStyleLbl="alignNode1" presStyleIdx="9" presStyleCnt="10"/>
      <dgm:spPr/>
    </dgm:pt>
    <dgm:pt modelId="{704194EF-B596-41C1-9D4C-A032FD7DFF1C}" type="pres">
      <dgm:prSet presAssocID="{85BAFA08-A554-4E79-A6DC-324643FDDB52}" presName="horz1" presStyleCnt="0"/>
      <dgm:spPr/>
    </dgm:pt>
    <dgm:pt modelId="{57AABBD6-AA57-45BA-9B44-7B5C126E67FF}" type="pres">
      <dgm:prSet presAssocID="{85BAFA08-A554-4E79-A6DC-324643FDDB52}" presName="tx1" presStyleLbl="revTx" presStyleIdx="9" presStyleCnt="10"/>
      <dgm:spPr/>
    </dgm:pt>
    <dgm:pt modelId="{70D12228-5C01-4A24-991B-52F72626D7B3}" type="pres">
      <dgm:prSet presAssocID="{85BAFA08-A554-4E79-A6DC-324643FDDB52}" presName="vert1" presStyleCnt="0"/>
      <dgm:spPr/>
    </dgm:pt>
  </dgm:ptLst>
  <dgm:cxnLst>
    <dgm:cxn modelId="{7CD5EC10-B42A-45A6-9110-3B882F8F91A6}" srcId="{5C6021A7-E574-4FA0-87A8-5D0612EF1848}" destId="{7403B088-ABF6-4592-9908-D26D9E5F65FB}" srcOrd="5" destOrd="0" parTransId="{55102CFB-25FB-4D76-98EE-7EAD25A4DE5F}" sibTransId="{B51A8EDD-FD4A-4433-912F-F2E22ACADF9A}"/>
    <dgm:cxn modelId="{71ABAC11-685F-418A-9276-450904D0AFFE}" srcId="{5C6021A7-E574-4FA0-87A8-5D0612EF1848}" destId="{D0399BB8-4001-4EEE-9F33-96121D6EEBE1}" srcOrd="2" destOrd="0" parTransId="{2E46C425-0A6E-4E0F-98C9-1D612555401A}" sibTransId="{F90230A5-3FB2-46E1-A701-D02F04C97E53}"/>
    <dgm:cxn modelId="{F0AF981B-95DD-4788-BE7A-B5AB945204E8}" type="presOf" srcId="{2F7D3A7A-42D2-4D51-B8BE-241E05AF579B}" destId="{6B5664D0-E5BC-465D-BEAF-5CE92F16F6ED}" srcOrd="0" destOrd="0" presId="urn:microsoft.com/office/officeart/2008/layout/LinedList"/>
    <dgm:cxn modelId="{439B041D-2E18-4A47-AA53-AB33B718FD2C}" srcId="{5C6021A7-E574-4FA0-87A8-5D0612EF1848}" destId="{EF46AB03-F9FC-4179-8900-E4F2CCC69D7D}" srcOrd="3" destOrd="0" parTransId="{3D24972B-4772-4133-A8D8-1A5C1BBFB6FC}" sibTransId="{353E9F03-A012-44C3-B6BF-F799513F4F91}"/>
    <dgm:cxn modelId="{987BB422-529D-4795-BEEA-536EBC367AE7}" srcId="{5C6021A7-E574-4FA0-87A8-5D0612EF1848}" destId="{BCF7C940-0DC6-411B-8FF7-C52192E9FBB3}" srcOrd="1" destOrd="0" parTransId="{B6E250DA-F7A9-4996-80E7-4BE930C0119C}" sibTransId="{E4E8852A-9C0C-48C7-B3F1-ADEB77BB73AF}"/>
    <dgm:cxn modelId="{A04E8627-9817-4CF1-8B86-B2D540586E40}" type="presOf" srcId="{BCF7C940-0DC6-411B-8FF7-C52192E9FBB3}" destId="{DC7324B1-6DB5-4631-9DA6-0CB1F2648EE0}" srcOrd="0" destOrd="0" presId="urn:microsoft.com/office/officeart/2008/layout/LinedList"/>
    <dgm:cxn modelId="{0E944C29-FFD6-442B-9338-65B737AA6BCC}" srcId="{5C6021A7-E574-4FA0-87A8-5D0612EF1848}" destId="{EBD5E950-D98F-4B2C-8E84-79E6F444A819}" srcOrd="7" destOrd="0" parTransId="{89322F7B-4259-49D8-8BAB-40A82042C682}" sibTransId="{1325FDD3-FA53-4542-A9C7-458D30F37E74}"/>
    <dgm:cxn modelId="{F7E41860-69E5-482D-B89D-ABCEF19AB6EE}" srcId="{5C6021A7-E574-4FA0-87A8-5D0612EF1848}" destId="{931C1C86-3F09-4975-B685-41AF2523A217}" srcOrd="6" destOrd="0" parTransId="{BA8803F5-00D4-44EE-84FF-90CC0245F745}" sibTransId="{3B7250B5-D4A1-4C42-8A42-9A16B88279DC}"/>
    <dgm:cxn modelId="{7AEFA946-5BDD-4D29-9EAB-816747B510B0}" srcId="{5C6021A7-E574-4FA0-87A8-5D0612EF1848}" destId="{2F7D3A7A-42D2-4D51-B8BE-241E05AF579B}" srcOrd="4" destOrd="0" parTransId="{2EF7986C-C78E-4EE7-9B75-D1D81DB34326}" sibTransId="{B6939054-FF32-4098-BF48-344078969F52}"/>
    <dgm:cxn modelId="{2A28054B-41E6-4BD4-9ED6-F2CBEF0EFB01}" type="presOf" srcId="{EBD5E950-D98F-4B2C-8E84-79E6F444A819}" destId="{5544ED54-C995-448C-8ED5-C5340A9FEEF5}" srcOrd="0" destOrd="0" presId="urn:microsoft.com/office/officeart/2008/layout/LinedList"/>
    <dgm:cxn modelId="{EF13876B-45F6-49F9-BD56-27FDE0237322}" type="presOf" srcId="{EF46AB03-F9FC-4179-8900-E4F2CCC69D7D}" destId="{5295EE14-8A43-4E7B-95D0-8FBC295DF378}" srcOrd="0" destOrd="0" presId="urn:microsoft.com/office/officeart/2008/layout/LinedList"/>
    <dgm:cxn modelId="{6E54F64E-BD2B-482B-A1B4-CE82E3895E82}" srcId="{5C6021A7-E574-4FA0-87A8-5D0612EF1848}" destId="{5F544191-9E23-4EB9-B17D-649526994388}" srcOrd="8" destOrd="0" parTransId="{A9DC811F-903A-41F9-8FAF-5EDE46C76B9D}" sibTransId="{3FD2FD64-FDEA-420D-AC36-9EF6EE26BF3B}"/>
    <dgm:cxn modelId="{E57FF54F-685B-48DE-A679-5A150564AE4A}" srcId="{5C6021A7-E574-4FA0-87A8-5D0612EF1848}" destId="{CA49013E-DFE5-4C84-B35C-B7CF684091B3}" srcOrd="0" destOrd="0" parTransId="{ABDAE7DF-B57D-4501-8C7E-0B680D26A12B}" sibTransId="{04C77E39-9F7F-487E-BBB9-797FC4A0F6F0}"/>
    <dgm:cxn modelId="{B384C273-1136-4CEC-87E0-C746DBF247E4}" type="presOf" srcId="{CA49013E-DFE5-4C84-B35C-B7CF684091B3}" destId="{A84F99F2-09E0-4D94-B531-9FD5DDAD040D}" srcOrd="0" destOrd="0" presId="urn:microsoft.com/office/officeart/2008/layout/LinedList"/>
    <dgm:cxn modelId="{F8639C55-F2F1-4B3D-AB4F-00195E4C930C}" type="presOf" srcId="{5F544191-9E23-4EB9-B17D-649526994388}" destId="{49FDC93B-BA5D-4C4D-8011-D03AB05090B4}" srcOrd="0" destOrd="0" presId="urn:microsoft.com/office/officeart/2008/layout/LinedList"/>
    <dgm:cxn modelId="{425306AD-6A77-47DF-BD9B-983D52270F59}" type="presOf" srcId="{7403B088-ABF6-4592-9908-D26D9E5F65FB}" destId="{09D62EBE-F2E1-4C00-8621-BCE100B5F5DD}" srcOrd="0" destOrd="0" presId="urn:microsoft.com/office/officeart/2008/layout/LinedList"/>
    <dgm:cxn modelId="{A5D855C0-405D-4303-8022-15FBBFE07247}" srcId="{5C6021A7-E574-4FA0-87A8-5D0612EF1848}" destId="{85BAFA08-A554-4E79-A6DC-324643FDDB52}" srcOrd="9" destOrd="0" parTransId="{5F3FCCBE-90F9-435E-8ED2-E724F7239612}" sibTransId="{6047833B-133C-4A00-89B2-7ED1326D08F5}"/>
    <dgm:cxn modelId="{0B7F4ECF-58C9-46E8-8FF9-D888038D1682}" type="presOf" srcId="{D0399BB8-4001-4EEE-9F33-96121D6EEBE1}" destId="{D498377D-6705-451A-B08C-501F0E31818C}" srcOrd="0" destOrd="0" presId="urn:microsoft.com/office/officeart/2008/layout/LinedList"/>
    <dgm:cxn modelId="{7F35C6D9-3D81-42B7-B718-804DA3B67E39}" type="presOf" srcId="{5C6021A7-E574-4FA0-87A8-5D0612EF1848}" destId="{E1431F37-101F-4F51-B5DE-79E7CEC076CA}" srcOrd="0" destOrd="0" presId="urn:microsoft.com/office/officeart/2008/layout/LinedList"/>
    <dgm:cxn modelId="{620A6FE6-1014-4468-8163-CE713AFD9D34}" type="presOf" srcId="{85BAFA08-A554-4E79-A6DC-324643FDDB52}" destId="{57AABBD6-AA57-45BA-9B44-7B5C126E67FF}" srcOrd="0" destOrd="0" presId="urn:microsoft.com/office/officeart/2008/layout/LinedList"/>
    <dgm:cxn modelId="{667A0AF5-CDDD-4F2F-8676-0E897823A1C9}" type="presOf" srcId="{931C1C86-3F09-4975-B685-41AF2523A217}" destId="{78098585-1DD2-474E-9480-80A413F91237}" srcOrd="0" destOrd="0" presId="urn:microsoft.com/office/officeart/2008/layout/LinedList"/>
    <dgm:cxn modelId="{51768492-5A48-46FC-87D8-1EC1616A41EB}" type="presParOf" srcId="{E1431F37-101F-4F51-B5DE-79E7CEC076CA}" destId="{EF4BC1B4-4F61-4F5E-8EA3-3311CDF656EC}" srcOrd="0" destOrd="0" presId="urn:microsoft.com/office/officeart/2008/layout/LinedList"/>
    <dgm:cxn modelId="{CBFB6410-C90A-4A91-9573-A443953F31E6}" type="presParOf" srcId="{E1431F37-101F-4F51-B5DE-79E7CEC076CA}" destId="{7EAB0031-1BA6-4B93-AA65-836D973EBCC9}" srcOrd="1" destOrd="0" presId="urn:microsoft.com/office/officeart/2008/layout/LinedList"/>
    <dgm:cxn modelId="{F11A3EBE-3733-457B-A392-63433E8D525D}" type="presParOf" srcId="{7EAB0031-1BA6-4B93-AA65-836D973EBCC9}" destId="{A84F99F2-09E0-4D94-B531-9FD5DDAD040D}" srcOrd="0" destOrd="0" presId="urn:microsoft.com/office/officeart/2008/layout/LinedList"/>
    <dgm:cxn modelId="{E6F7AD29-76E1-40FA-8D7E-A6B8F0F7E954}" type="presParOf" srcId="{7EAB0031-1BA6-4B93-AA65-836D973EBCC9}" destId="{0E3C1596-8FD2-4670-B920-2CF04C89DECB}" srcOrd="1" destOrd="0" presId="urn:microsoft.com/office/officeart/2008/layout/LinedList"/>
    <dgm:cxn modelId="{5C14B530-9A25-4A9A-957C-32FC774B6C50}" type="presParOf" srcId="{E1431F37-101F-4F51-B5DE-79E7CEC076CA}" destId="{FED72CA5-EA9F-4C6F-BC3E-1C4EAC489134}" srcOrd="2" destOrd="0" presId="urn:microsoft.com/office/officeart/2008/layout/LinedList"/>
    <dgm:cxn modelId="{A449261F-80A4-46F1-AEB2-0E45F12482F1}" type="presParOf" srcId="{E1431F37-101F-4F51-B5DE-79E7CEC076CA}" destId="{6BDE54DD-122A-472A-9402-300349FFFBA8}" srcOrd="3" destOrd="0" presId="urn:microsoft.com/office/officeart/2008/layout/LinedList"/>
    <dgm:cxn modelId="{9161EC59-C013-485E-B45A-8CB7B51C2649}" type="presParOf" srcId="{6BDE54DD-122A-472A-9402-300349FFFBA8}" destId="{DC7324B1-6DB5-4631-9DA6-0CB1F2648EE0}" srcOrd="0" destOrd="0" presId="urn:microsoft.com/office/officeart/2008/layout/LinedList"/>
    <dgm:cxn modelId="{CF861629-1410-4C37-8D9D-C9A8F78DEF17}" type="presParOf" srcId="{6BDE54DD-122A-472A-9402-300349FFFBA8}" destId="{4372119C-24CA-4A82-A9EA-E6D07A683DB3}" srcOrd="1" destOrd="0" presId="urn:microsoft.com/office/officeart/2008/layout/LinedList"/>
    <dgm:cxn modelId="{7EACD3DF-1B3F-47B9-8EA6-A6679D027139}" type="presParOf" srcId="{E1431F37-101F-4F51-B5DE-79E7CEC076CA}" destId="{ED520631-CC24-42A9-9410-9EBE69E17D2F}" srcOrd="4" destOrd="0" presId="urn:microsoft.com/office/officeart/2008/layout/LinedList"/>
    <dgm:cxn modelId="{070BAFA4-2FFC-41A7-8777-689D3FF6D43E}" type="presParOf" srcId="{E1431F37-101F-4F51-B5DE-79E7CEC076CA}" destId="{5D5B2B19-0D07-490F-BF7A-5F3E0D25B0F5}" srcOrd="5" destOrd="0" presId="urn:microsoft.com/office/officeart/2008/layout/LinedList"/>
    <dgm:cxn modelId="{F9A55CCE-2F9A-4395-97ED-8EF3B04EBBE4}" type="presParOf" srcId="{5D5B2B19-0D07-490F-BF7A-5F3E0D25B0F5}" destId="{D498377D-6705-451A-B08C-501F0E31818C}" srcOrd="0" destOrd="0" presId="urn:microsoft.com/office/officeart/2008/layout/LinedList"/>
    <dgm:cxn modelId="{72DE78C8-4D54-4F65-9FC2-F3C6285E40D1}" type="presParOf" srcId="{5D5B2B19-0D07-490F-BF7A-5F3E0D25B0F5}" destId="{9C2B580F-CBDC-4359-957C-BC613B1A014C}" srcOrd="1" destOrd="0" presId="urn:microsoft.com/office/officeart/2008/layout/LinedList"/>
    <dgm:cxn modelId="{E92B0728-C909-4EFF-9B89-783360098091}" type="presParOf" srcId="{E1431F37-101F-4F51-B5DE-79E7CEC076CA}" destId="{F3E2A842-03DE-4FAB-AD5A-0D29FFE1D809}" srcOrd="6" destOrd="0" presId="urn:microsoft.com/office/officeart/2008/layout/LinedList"/>
    <dgm:cxn modelId="{1832BC11-2D6D-4053-8952-54CAC37A8B8C}" type="presParOf" srcId="{E1431F37-101F-4F51-B5DE-79E7CEC076CA}" destId="{0BF8B903-E293-425A-BE3A-B7742328686E}" srcOrd="7" destOrd="0" presId="urn:microsoft.com/office/officeart/2008/layout/LinedList"/>
    <dgm:cxn modelId="{B67AB921-FAE6-4D1D-BDB0-E9DF23194FE2}" type="presParOf" srcId="{0BF8B903-E293-425A-BE3A-B7742328686E}" destId="{5295EE14-8A43-4E7B-95D0-8FBC295DF378}" srcOrd="0" destOrd="0" presId="urn:microsoft.com/office/officeart/2008/layout/LinedList"/>
    <dgm:cxn modelId="{2721FE64-38A6-4331-AC4B-C0F7F183B2F6}" type="presParOf" srcId="{0BF8B903-E293-425A-BE3A-B7742328686E}" destId="{9FCFB008-52BF-4764-AEA0-85CEB751FE6D}" srcOrd="1" destOrd="0" presId="urn:microsoft.com/office/officeart/2008/layout/LinedList"/>
    <dgm:cxn modelId="{B2ED8370-FB43-45B2-BF38-1BBDE00748BC}" type="presParOf" srcId="{E1431F37-101F-4F51-B5DE-79E7CEC076CA}" destId="{0C1DD75E-11D5-437C-B6F3-6B652B226E4C}" srcOrd="8" destOrd="0" presId="urn:microsoft.com/office/officeart/2008/layout/LinedList"/>
    <dgm:cxn modelId="{CFD202CC-FC70-46D3-AFE3-09B77D2C3D9F}" type="presParOf" srcId="{E1431F37-101F-4F51-B5DE-79E7CEC076CA}" destId="{FB784076-E542-4F61-A92C-A07B2952BB28}" srcOrd="9" destOrd="0" presId="urn:microsoft.com/office/officeart/2008/layout/LinedList"/>
    <dgm:cxn modelId="{9635E9D4-41E5-4764-ACA7-A6B1F358BC85}" type="presParOf" srcId="{FB784076-E542-4F61-A92C-A07B2952BB28}" destId="{6B5664D0-E5BC-465D-BEAF-5CE92F16F6ED}" srcOrd="0" destOrd="0" presId="urn:microsoft.com/office/officeart/2008/layout/LinedList"/>
    <dgm:cxn modelId="{44236622-EF13-43E7-9A62-78CC5D1D3936}" type="presParOf" srcId="{FB784076-E542-4F61-A92C-A07B2952BB28}" destId="{30151DE2-755A-4D8E-B068-1E188A5CC22A}" srcOrd="1" destOrd="0" presId="urn:microsoft.com/office/officeart/2008/layout/LinedList"/>
    <dgm:cxn modelId="{0F8D8845-3464-4535-BCFD-498630EC9E50}" type="presParOf" srcId="{E1431F37-101F-4F51-B5DE-79E7CEC076CA}" destId="{84EC063C-D231-4FF1-8EAC-698CBCDD61B6}" srcOrd="10" destOrd="0" presId="urn:microsoft.com/office/officeart/2008/layout/LinedList"/>
    <dgm:cxn modelId="{65E479CC-AC80-473C-A3EA-5B78289CE9F7}" type="presParOf" srcId="{E1431F37-101F-4F51-B5DE-79E7CEC076CA}" destId="{4056CF77-71C8-40BE-A4D2-9896B9ADB075}" srcOrd="11" destOrd="0" presId="urn:microsoft.com/office/officeart/2008/layout/LinedList"/>
    <dgm:cxn modelId="{0ED5D10C-5974-46D4-B147-16A813830778}" type="presParOf" srcId="{4056CF77-71C8-40BE-A4D2-9896B9ADB075}" destId="{09D62EBE-F2E1-4C00-8621-BCE100B5F5DD}" srcOrd="0" destOrd="0" presId="urn:microsoft.com/office/officeart/2008/layout/LinedList"/>
    <dgm:cxn modelId="{302714A2-5AA1-4780-8B94-C4257EB76AEE}" type="presParOf" srcId="{4056CF77-71C8-40BE-A4D2-9896B9ADB075}" destId="{368135D8-8D17-4777-A04D-8AA6F25D78E1}" srcOrd="1" destOrd="0" presId="urn:microsoft.com/office/officeart/2008/layout/LinedList"/>
    <dgm:cxn modelId="{95A0EAE6-CA4E-440D-A865-022408ABC771}" type="presParOf" srcId="{E1431F37-101F-4F51-B5DE-79E7CEC076CA}" destId="{7A2009E4-4ED9-44AF-A387-B0EE72D92904}" srcOrd="12" destOrd="0" presId="urn:microsoft.com/office/officeart/2008/layout/LinedList"/>
    <dgm:cxn modelId="{346886E1-F5F2-4C48-919D-6841F4B78DF8}" type="presParOf" srcId="{E1431F37-101F-4F51-B5DE-79E7CEC076CA}" destId="{14F59FDC-4DDF-4A0B-B304-4455C6D7B57E}" srcOrd="13" destOrd="0" presId="urn:microsoft.com/office/officeart/2008/layout/LinedList"/>
    <dgm:cxn modelId="{9A88991F-BFD9-4CE1-98F1-B8B724CB5607}" type="presParOf" srcId="{14F59FDC-4DDF-4A0B-B304-4455C6D7B57E}" destId="{78098585-1DD2-474E-9480-80A413F91237}" srcOrd="0" destOrd="0" presId="urn:microsoft.com/office/officeart/2008/layout/LinedList"/>
    <dgm:cxn modelId="{ADB55512-67C5-4661-A791-9EA65FF35E37}" type="presParOf" srcId="{14F59FDC-4DDF-4A0B-B304-4455C6D7B57E}" destId="{C174E272-ED39-4F34-B9AC-D1E92AEC782D}" srcOrd="1" destOrd="0" presId="urn:microsoft.com/office/officeart/2008/layout/LinedList"/>
    <dgm:cxn modelId="{85441F8D-5DBD-4191-81A4-35CF734B3626}" type="presParOf" srcId="{E1431F37-101F-4F51-B5DE-79E7CEC076CA}" destId="{580682AA-FE8C-4E24-9BA0-E741A71D129A}" srcOrd="14" destOrd="0" presId="urn:microsoft.com/office/officeart/2008/layout/LinedList"/>
    <dgm:cxn modelId="{5929839F-5969-4DF6-91B8-8FFF4094C9FC}" type="presParOf" srcId="{E1431F37-101F-4F51-B5DE-79E7CEC076CA}" destId="{00A706E7-3533-4EF8-AAD9-743045EF6C6F}" srcOrd="15" destOrd="0" presId="urn:microsoft.com/office/officeart/2008/layout/LinedList"/>
    <dgm:cxn modelId="{E4323A47-1DAE-4B7E-9576-CBBF27E85427}" type="presParOf" srcId="{00A706E7-3533-4EF8-AAD9-743045EF6C6F}" destId="{5544ED54-C995-448C-8ED5-C5340A9FEEF5}" srcOrd="0" destOrd="0" presId="urn:microsoft.com/office/officeart/2008/layout/LinedList"/>
    <dgm:cxn modelId="{16C76647-A105-4BB1-ADCC-BC520FB2312D}" type="presParOf" srcId="{00A706E7-3533-4EF8-AAD9-743045EF6C6F}" destId="{2362A88D-ECE4-4B35-B756-6859A38761A4}" srcOrd="1" destOrd="0" presId="urn:microsoft.com/office/officeart/2008/layout/LinedList"/>
    <dgm:cxn modelId="{8B153C3E-E0BC-4B3D-A3EA-00F250D45F29}" type="presParOf" srcId="{E1431F37-101F-4F51-B5DE-79E7CEC076CA}" destId="{6682701A-7A8F-4955-97DD-4043AC2B154C}" srcOrd="16" destOrd="0" presId="urn:microsoft.com/office/officeart/2008/layout/LinedList"/>
    <dgm:cxn modelId="{7C7921E4-AA39-4008-91B6-EA2E4CE51CC3}" type="presParOf" srcId="{E1431F37-101F-4F51-B5DE-79E7CEC076CA}" destId="{1CB9493D-48A3-4CB0-9E8C-A22903F572E2}" srcOrd="17" destOrd="0" presId="urn:microsoft.com/office/officeart/2008/layout/LinedList"/>
    <dgm:cxn modelId="{A26C9A0B-0E97-4AF7-9EF7-06743BE61F5C}" type="presParOf" srcId="{1CB9493D-48A3-4CB0-9E8C-A22903F572E2}" destId="{49FDC93B-BA5D-4C4D-8011-D03AB05090B4}" srcOrd="0" destOrd="0" presId="urn:microsoft.com/office/officeart/2008/layout/LinedList"/>
    <dgm:cxn modelId="{9B73F17A-9B68-4A58-9261-E6E8A382657B}" type="presParOf" srcId="{1CB9493D-48A3-4CB0-9E8C-A22903F572E2}" destId="{34C9454D-E270-40B7-B20A-B06F7B6A6C4A}" srcOrd="1" destOrd="0" presId="urn:microsoft.com/office/officeart/2008/layout/LinedList"/>
    <dgm:cxn modelId="{7BEBEA54-A39C-4AF6-9BAB-FA032DA71DB9}" type="presParOf" srcId="{E1431F37-101F-4F51-B5DE-79E7CEC076CA}" destId="{02D91D3E-E7FD-47BF-A5DA-B94C2482D52E}" srcOrd="18" destOrd="0" presId="urn:microsoft.com/office/officeart/2008/layout/LinedList"/>
    <dgm:cxn modelId="{72CAB094-494B-459F-95C1-21F1013D7F2B}" type="presParOf" srcId="{E1431F37-101F-4F51-B5DE-79E7CEC076CA}" destId="{704194EF-B596-41C1-9D4C-A032FD7DFF1C}" srcOrd="19" destOrd="0" presId="urn:microsoft.com/office/officeart/2008/layout/LinedList"/>
    <dgm:cxn modelId="{C6D47E31-EA5C-4034-AF56-27B86967AFD4}" type="presParOf" srcId="{704194EF-B596-41C1-9D4C-A032FD7DFF1C}" destId="{57AABBD6-AA57-45BA-9B44-7B5C126E67FF}" srcOrd="0" destOrd="0" presId="urn:microsoft.com/office/officeart/2008/layout/LinedList"/>
    <dgm:cxn modelId="{E386494A-D0AB-4D37-AB75-18EB48A6023A}" type="presParOf" srcId="{704194EF-B596-41C1-9D4C-A032FD7DFF1C}" destId="{70D12228-5C01-4A24-991B-52F72626D7B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6CF4C3-1EC9-4EA4-9203-2ABE97AB63F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BB101B-FA9E-4EE7-B60A-5583E5044F85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Biokemija in molekularna biologija </a:t>
          </a:r>
        </a:p>
      </dgm:t>
    </dgm:pt>
    <dgm:pt modelId="{65437B05-F08D-48B0-9B82-0A0C6BA14DF5}" type="parTrans" cxnId="{6C912FEA-0137-4A16-935B-B7702A59AD58}">
      <dgm:prSet/>
      <dgm:spPr/>
      <dgm:t>
        <a:bodyPr/>
        <a:lstStyle/>
        <a:p>
          <a:endParaRPr lang="en-US"/>
        </a:p>
      </dgm:t>
    </dgm:pt>
    <dgm:pt modelId="{DD9F1998-C73F-4790-A305-155DE02F38FB}" type="sibTrans" cxnId="{6C912FEA-0137-4A16-935B-B7702A59AD58}">
      <dgm:prSet/>
      <dgm:spPr/>
      <dgm:t>
        <a:bodyPr/>
        <a:lstStyle/>
        <a:p>
          <a:endParaRPr lang="en-US"/>
        </a:p>
      </dgm:t>
    </dgm:pt>
    <dgm:pt modelId="{2E82281C-EBC3-48B6-A10A-77A3E5C1C3A4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Farmacija</a:t>
          </a:r>
          <a:endParaRPr lang="en-US" dirty="0">
            <a:solidFill>
              <a:schemeClr val="tx2"/>
            </a:solidFill>
          </a:endParaRPr>
        </a:p>
      </dgm:t>
    </dgm:pt>
    <dgm:pt modelId="{69C85761-AABE-44AA-9D74-277AABA4245C}" type="parTrans" cxnId="{3B468BB2-55D4-43C3-95F1-6F4C24F0CD07}">
      <dgm:prSet/>
      <dgm:spPr/>
      <dgm:t>
        <a:bodyPr/>
        <a:lstStyle/>
        <a:p>
          <a:endParaRPr lang="en-US"/>
        </a:p>
      </dgm:t>
    </dgm:pt>
    <dgm:pt modelId="{05BD9D59-263E-4B57-81CE-9FC96711C0B2}" type="sibTrans" cxnId="{3B468BB2-55D4-43C3-95F1-6F4C24F0CD07}">
      <dgm:prSet/>
      <dgm:spPr/>
      <dgm:t>
        <a:bodyPr/>
        <a:lstStyle/>
        <a:p>
          <a:endParaRPr lang="en-US"/>
        </a:p>
      </dgm:t>
    </dgm:pt>
    <dgm:pt modelId="{14D0BB8E-6B40-4AE7-96D5-443560C45F56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Genetika</a:t>
          </a:r>
          <a:endParaRPr lang="en-US" dirty="0">
            <a:solidFill>
              <a:schemeClr val="tx2"/>
            </a:solidFill>
          </a:endParaRPr>
        </a:p>
      </dgm:t>
    </dgm:pt>
    <dgm:pt modelId="{2466A06B-184C-4CC1-AB1F-2DC58CEA5397}" type="parTrans" cxnId="{2AFDF942-565F-48B1-AD57-8CED324C724D}">
      <dgm:prSet/>
      <dgm:spPr/>
      <dgm:t>
        <a:bodyPr/>
        <a:lstStyle/>
        <a:p>
          <a:endParaRPr lang="en-US"/>
        </a:p>
      </dgm:t>
    </dgm:pt>
    <dgm:pt modelId="{289377CD-972E-4C40-AB09-13A4E3314355}" type="sibTrans" cxnId="{2AFDF942-565F-48B1-AD57-8CED324C724D}">
      <dgm:prSet/>
      <dgm:spPr/>
      <dgm:t>
        <a:bodyPr/>
        <a:lstStyle/>
        <a:p>
          <a:endParaRPr lang="en-US"/>
        </a:p>
      </dgm:t>
    </dgm:pt>
    <dgm:pt modelId="{34D56BD5-6544-47CF-A8B8-C2FF58FF2355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Javno zdravje</a:t>
          </a:r>
          <a:endParaRPr lang="en-US" dirty="0">
            <a:solidFill>
              <a:schemeClr val="tx2"/>
            </a:solidFill>
          </a:endParaRPr>
        </a:p>
      </dgm:t>
    </dgm:pt>
    <dgm:pt modelId="{0AE77EB7-9A4B-47EA-83F2-4DCCD3EA4DCF}" type="parTrans" cxnId="{37AC409F-413A-45EC-AFFE-96A25C045D65}">
      <dgm:prSet/>
      <dgm:spPr/>
      <dgm:t>
        <a:bodyPr/>
        <a:lstStyle/>
        <a:p>
          <a:endParaRPr lang="en-US"/>
        </a:p>
      </dgm:t>
    </dgm:pt>
    <dgm:pt modelId="{390B77ED-8E94-4BDB-99D7-E50F5C244ACE}" type="sibTrans" cxnId="{37AC409F-413A-45EC-AFFE-96A25C045D65}">
      <dgm:prSet/>
      <dgm:spPr/>
      <dgm:t>
        <a:bodyPr/>
        <a:lstStyle/>
        <a:p>
          <a:endParaRPr lang="en-US"/>
        </a:p>
      </dgm:t>
    </dgm:pt>
    <dgm:pt modelId="{94322470-B898-4DE6-9D3D-346E3A1AD966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Klinična biokemija in laboratorijska biomedicina</a:t>
          </a:r>
          <a:endParaRPr lang="en-US" dirty="0">
            <a:solidFill>
              <a:schemeClr val="tx2"/>
            </a:solidFill>
          </a:endParaRPr>
        </a:p>
      </dgm:t>
    </dgm:pt>
    <dgm:pt modelId="{C4D3ADA6-C8B7-4144-AA6E-E4A4E4C69FE9}" type="parTrans" cxnId="{CF5BF37E-010F-4BDC-98D5-FFC5C1921ED1}">
      <dgm:prSet/>
      <dgm:spPr/>
      <dgm:t>
        <a:bodyPr/>
        <a:lstStyle/>
        <a:p>
          <a:endParaRPr lang="en-US"/>
        </a:p>
      </dgm:t>
    </dgm:pt>
    <dgm:pt modelId="{2A110DD3-3498-4863-A603-A69D52A565F0}" type="sibTrans" cxnId="{CF5BF37E-010F-4BDC-98D5-FFC5C1921ED1}">
      <dgm:prSet/>
      <dgm:spPr/>
      <dgm:t>
        <a:bodyPr/>
        <a:lstStyle/>
        <a:p>
          <a:endParaRPr lang="en-US"/>
        </a:p>
      </dgm:t>
    </dgm:pt>
    <dgm:pt modelId="{5C916C02-C831-4AEA-9262-9BC06CA2F87B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Medicina – klinična usmeritev</a:t>
          </a:r>
          <a:endParaRPr lang="en-US" dirty="0">
            <a:solidFill>
              <a:schemeClr val="tx2"/>
            </a:solidFill>
          </a:endParaRPr>
        </a:p>
      </dgm:t>
    </dgm:pt>
    <dgm:pt modelId="{020076A4-B56B-4A1A-8C70-4B9A4F83E221}" type="parTrans" cxnId="{D799FDBE-DD0A-415C-96AB-AF050051328B}">
      <dgm:prSet/>
      <dgm:spPr/>
      <dgm:t>
        <a:bodyPr/>
        <a:lstStyle/>
        <a:p>
          <a:endParaRPr lang="en-US"/>
        </a:p>
      </dgm:t>
    </dgm:pt>
    <dgm:pt modelId="{A82086CB-B540-4C9D-8B8D-8F742B08AD66}" type="sibTrans" cxnId="{D799FDBE-DD0A-415C-96AB-AF050051328B}">
      <dgm:prSet/>
      <dgm:spPr/>
      <dgm:t>
        <a:bodyPr/>
        <a:lstStyle/>
        <a:p>
          <a:endParaRPr lang="en-US"/>
        </a:p>
      </dgm:t>
    </dgm:pt>
    <dgm:pt modelId="{E4C2DC29-9A15-4723-B93C-ACFB567FC1E5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Medicina – temeljna usmeritev</a:t>
          </a:r>
          <a:endParaRPr lang="en-US" dirty="0">
            <a:solidFill>
              <a:schemeClr val="tx2"/>
            </a:solidFill>
          </a:endParaRPr>
        </a:p>
      </dgm:t>
    </dgm:pt>
    <dgm:pt modelId="{E0592568-FC76-4E61-9C01-17B5804DE7DE}" type="parTrans" cxnId="{311A48DE-76E4-4155-92B2-C4ED0AC0C059}">
      <dgm:prSet/>
      <dgm:spPr/>
      <dgm:t>
        <a:bodyPr/>
        <a:lstStyle/>
        <a:p>
          <a:endParaRPr lang="en-US"/>
        </a:p>
      </dgm:t>
    </dgm:pt>
    <dgm:pt modelId="{87660768-A0DC-4550-814C-784FEE1A86B9}" type="sibTrans" cxnId="{311A48DE-76E4-4155-92B2-C4ED0AC0C059}">
      <dgm:prSet/>
      <dgm:spPr/>
      <dgm:t>
        <a:bodyPr/>
        <a:lstStyle/>
        <a:p>
          <a:endParaRPr lang="en-US"/>
        </a:p>
      </dgm:t>
    </dgm:pt>
    <dgm:pt modelId="{3B43C553-A945-42F1-B618-A82712C47B9C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Medicinska mikrobiologija</a:t>
          </a:r>
          <a:endParaRPr lang="en-US" dirty="0">
            <a:solidFill>
              <a:schemeClr val="tx2"/>
            </a:solidFill>
          </a:endParaRPr>
        </a:p>
      </dgm:t>
    </dgm:pt>
    <dgm:pt modelId="{637C2915-1BCC-4D86-8767-1E6C4E098BA2}" type="parTrans" cxnId="{F513AC88-A6EE-43A8-B1D0-803FDED5DB90}">
      <dgm:prSet/>
      <dgm:spPr/>
      <dgm:t>
        <a:bodyPr/>
        <a:lstStyle/>
        <a:p>
          <a:endParaRPr lang="sl-SI"/>
        </a:p>
      </dgm:t>
    </dgm:pt>
    <dgm:pt modelId="{E83518F8-C350-4E60-92AC-5BF2AC88B3C5}" type="sibTrans" cxnId="{F513AC88-A6EE-43A8-B1D0-803FDED5DB90}">
      <dgm:prSet/>
      <dgm:spPr/>
      <dgm:t>
        <a:bodyPr/>
        <a:lstStyle/>
        <a:p>
          <a:endParaRPr lang="sl-SI"/>
        </a:p>
      </dgm:t>
    </dgm:pt>
    <dgm:pt modelId="{732A4798-190E-4B90-9E35-7F5FA7CE6755}">
      <dgm:prSet/>
      <dgm:spPr/>
      <dgm:t>
        <a:bodyPr/>
        <a:lstStyle/>
        <a:p>
          <a:r>
            <a:rPr lang="sl-SI" dirty="0" err="1">
              <a:solidFill>
                <a:schemeClr val="tx2"/>
              </a:solidFill>
            </a:rPr>
            <a:t>Nevroznanost</a:t>
          </a:r>
          <a:endParaRPr lang="en-US" dirty="0">
            <a:solidFill>
              <a:schemeClr val="tx2"/>
            </a:solidFill>
          </a:endParaRPr>
        </a:p>
      </dgm:t>
    </dgm:pt>
    <dgm:pt modelId="{DE0D3440-15E0-4A3D-8B17-FE87AC2A86A0}" type="parTrans" cxnId="{27EC4275-F161-4688-8299-D4C853BCD2D2}">
      <dgm:prSet/>
      <dgm:spPr/>
      <dgm:t>
        <a:bodyPr/>
        <a:lstStyle/>
        <a:p>
          <a:endParaRPr lang="sl-SI"/>
        </a:p>
      </dgm:t>
    </dgm:pt>
    <dgm:pt modelId="{6F1D7A95-AA95-4A58-AFE7-7E729E872FC6}" type="sibTrans" cxnId="{27EC4275-F161-4688-8299-D4C853BCD2D2}">
      <dgm:prSet/>
      <dgm:spPr/>
      <dgm:t>
        <a:bodyPr/>
        <a:lstStyle/>
        <a:p>
          <a:endParaRPr lang="sl-SI"/>
        </a:p>
      </dgm:t>
    </dgm:pt>
    <dgm:pt modelId="{749EFF89-6253-4DCD-ABD9-717967845F6F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Toksikologija</a:t>
          </a:r>
          <a:endParaRPr lang="en-US" dirty="0">
            <a:solidFill>
              <a:schemeClr val="tx2"/>
            </a:solidFill>
          </a:endParaRPr>
        </a:p>
      </dgm:t>
    </dgm:pt>
    <dgm:pt modelId="{509ACFB4-CFEC-4A8A-810A-2A1DB0679611}" type="parTrans" cxnId="{9E32E529-FEBA-467A-B908-0F298431C440}">
      <dgm:prSet/>
      <dgm:spPr/>
      <dgm:t>
        <a:bodyPr/>
        <a:lstStyle/>
        <a:p>
          <a:endParaRPr lang="sl-SI"/>
        </a:p>
      </dgm:t>
    </dgm:pt>
    <dgm:pt modelId="{0E2901EF-FDAF-443D-BEA8-027E5FE7B1A3}" type="sibTrans" cxnId="{9E32E529-FEBA-467A-B908-0F298431C440}">
      <dgm:prSet/>
      <dgm:spPr/>
      <dgm:t>
        <a:bodyPr/>
        <a:lstStyle/>
        <a:p>
          <a:endParaRPr lang="sl-SI"/>
        </a:p>
      </dgm:t>
    </dgm:pt>
    <dgm:pt modelId="{BFD27B9D-75BB-44A9-8496-BAB87004561F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Znanstveni vidiki zdravstvenih strok</a:t>
          </a:r>
          <a:endParaRPr lang="en-US" dirty="0">
            <a:solidFill>
              <a:schemeClr val="tx2"/>
            </a:solidFill>
          </a:endParaRPr>
        </a:p>
      </dgm:t>
    </dgm:pt>
    <dgm:pt modelId="{7B61399F-9A22-4F42-8A26-ECF3E067BCFD}" type="parTrans" cxnId="{A7A4B201-65DC-4862-955F-A6B6A46E9B8A}">
      <dgm:prSet/>
      <dgm:spPr/>
      <dgm:t>
        <a:bodyPr/>
        <a:lstStyle/>
        <a:p>
          <a:endParaRPr lang="sl-SI"/>
        </a:p>
      </dgm:t>
    </dgm:pt>
    <dgm:pt modelId="{E633DAED-6977-4007-B871-12821D7C646C}" type="sibTrans" cxnId="{A7A4B201-65DC-4862-955F-A6B6A46E9B8A}">
      <dgm:prSet/>
      <dgm:spPr/>
      <dgm:t>
        <a:bodyPr/>
        <a:lstStyle/>
        <a:p>
          <a:endParaRPr lang="sl-SI"/>
        </a:p>
      </dgm:t>
    </dgm:pt>
    <dgm:pt modelId="{D9A6E8B3-C3C4-4943-A6B6-80DDE88D15E8}">
      <dgm:prSet/>
      <dgm:spPr/>
      <dgm:t>
        <a:bodyPr/>
        <a:lstStyle/>
        <a:p>
          <a:endParaRPr lang="en-US" dirty="0">
            <a:solidFill>
              <a:schemeClr val="tx2"/>
            </a:solidFill>
          </a:endParaRPr>
        </a:p>
      </dgm:t>
    </dgm:pt>
    <dgm:pt modelId="{65B4994E-E772-404F-B1E6-961346204F38}" type="parTrans" cxnId="{C4CDC2CF-712B-4E9E-A1C7-1452A58127B0}">
      <dgm:prSet/>
      <dgm:spPr/>
      <dgm:t>
        <a:bodyPr/>
        <a:lstStyle/>
        <a:p>
          <a:endParaRPr lang="sl-SI"/>
        </a:p>
      </dgm:t>
    </dgm:pt>
    <dgm:pt modelId="{032BFB89-FF35-4C59-822D-8C837DFD0F36}" type="sibTrans" cxnId="{C4CDC2CF-712B-4E9E-A1C7-1452A58127B0}">
      <dgm:prSet/>
      <dgm:spPr/>
      <dgm:t>
        <a:bodyPr/>
        <a:lstStyle/>
        <a:p>
          <a:endParaRPr lang="sl-SI"/>
        </a:p>
      </dgm:t>
    </dgm:pt>
    <dgm:pt modelId="{2FFCAA74-7367-411C-98C0-3BEF776C5BB7}">
      <dgm:prSet/>
      <dgm:spPr/>
      <dgm:t>
        <a:bodyPr/>
        <a:lstStyle/>
        <a:p>
          <a:r>
            <a:rPr lang="sl-SI" dirty="0">
              <a:solidFill>
                <a:schemeClr val="tx2"/>
              </a:solidFill>
            </a:rPr>
            <a:t>Veterinarska medicina</a:t>
          </a:r>
          <a:endParaRPr lang="en-US" dirty="0">
            <a:solidFill>
              <a:schemeClr val="tx2"/>
            </a:solidFill>
          </a:endParaRPr>
        </a:p>
      </dgm:t>
    </dgm:pt>
    <dgm:pt modelId="{FB5CA3A5-DC7A-4E09-9231-0AE408844B6F}" type="parTrans" cxnId="{E934A17B-A820-4EDA-ACB9-8E6AFAC45E9D}">
      <dgm:prSet/>
      <dgm:spPr/>
      <dgm:t>
        <a:bodyPr/>
        <a:lstStyle/>
        <a:p>
          <a:endParaRPr lang="sl-SI"/>
        </a:p>
      </dgm:t>
    </dgm:pt>
    <dgm:pt modelId="{A8AD982B-EA24-4AB9-8168-504581CC7C47}" type="sibTrans" cxnId="{E934A17B-A820-4EDA-ACB9-8E6AFAC45E9D}">
      <dgm:prSet/>
      <dgm:spPr/>
      <dgm:t>
        <a:bodyPr/>
        <a:lstStyle/>
        <a:p>
          <a:endParaRPr lang="sl-SI"/>
        </a:p>
      </dgm:t>
    </dgm:pt>
    <dgm:pt modelId="{A98604A1-5EE7-45D7-8650-F00B180C88B6}" type="pres">
      <dgm:prSet presAssocID="{AB6CF4C3-1EC9-4EA4-9203-2ABE97AB63FD}" presName="vert0" presStyleCnt="0">
        <dgm:presLayoutVars>
          <dgm:dir/>
          <dgm:animOne val="branch"/>
          <dgm:animLvl val="lvl"/>
        </dgm:presLayoutVars>
      </dgm:prSet>
      <dgm:spPr/>
    </dgm:pt>
    <dgm:pt modelId="{9EE5C61D-386C-49E9-9C5F-6E769F9B758D}" type="pres">
      <dgm:prSet presAssocID="{34BB101B-FA9E-4EE7-B60A-5583E5044F85}" presName="thickLine" presStyleLbl="alignNode1" presStyleIdx="0" presStyleCnt="13"/>
      <dgm:spPr/>
    </dgm:pt>
    <dgm:pt modelId="{FF3116AC-8D88-4E70-A67E-927D657AF9E4}" type="pres">
      <dgm:prSet presAssocID="{34BB101B-FA9E-4EE7-B60A-5583E5044F85}" presName="horz1" presStyleCnt="0"/>
      <dgm:spPr/>
    </dgm:pt>
    <dgm:pt modelId="{CF04D35E-861F-470E-BCE8-39D05EBC6D30}" type="pres">
      <dgm:prSet presAssocID="{34BB101B-FA9E-4EE7-B60A-5583E5044F85}" presName="tx1" presStyleLbl="revTx" presStyleIdx="0" presStyleCnt="13"/>
      <dgm:spPr/>
    </dgm:pt>
    <dgm:pt modelId="{D177113C-8C80-4AF2-A98A-6FE57ADA89B4}" type="pres">
      <dgm:prSet presAssocID="{34BB101B-FA9E-4EE7-B60A-5583E5044F85}" presName="vert1" presStyleCnt="0"/>
      <dgm:spPr/>
    </dgm:pt>
    <dgm:pt modelId="{672F20C0-255F-4154-8C6D-7B38EAAA25BA}" type="pres">
      <dgm:prSet presAssocID="{2E82281C-EBC3-48B6-A10A-77A3E5C1C3A4}" presName="thickLine" presStyleLbl="alignNode1" presStyleIdx="1" presStyleCnt="13"/>
      <dgm:spPr/>
    </dgm:pt>
    <dgm:pt modelId="{72E8C38D-5B15-4CFB-AB67-360CCF8794F6}" type="pres">
      <dgm:prSet presAssocID="{2E82281C-EBC3-48B6-A10A-77A3E5C1C3A4}" presName="horz1" presStyleCnt="0"/>
      <dgm:spPr/>
    </dgm:pt>
    <dgm:pt modelId="{2500C021-C3A5-4FF2-8539-691C78C6DAFE}" type="pres">
      <dgm:prSet presAssocID="{2E82281C-EBC3-48B6-A10A-77A3E5C1C3A4}" presName="tx1" presStyleLbl="revTx" presStyleIdx="1" presStyleCnt="13"/>
      <dgm:spPr/>
    </dgm:pt>
    <dgm:pt modelId="{B5D114DD-2BCB-4A8E-8A62-0B6E67398960}" type="pres">
      <dgm:prSet presAssocID="{2E82281C-EBC3-48B6-A10A-77A3E5C1C3A4}" presName="vert1" presStyleCnt="0"/>
      <dgm:spPr/>
    </dgm:pt>
    <dgm:pt modelId="{44F3B4E3-B65C-4328-BCBD-6D0991489960}" type="pres">
      <dgm:prSet presAssocID="{14D0BB8E-6B40-4AE7-96D5-443560C45F56}" presName="thickLine" presStyleLbl="alignNode1" presStyleIdx="2" presStyleCnt="13"/>
      <dgm:spPr/>
    </dgm:pt>
    <dgm:pt modelId="{DC7D33E8-9501-4881-A4B4-C640D2BACFD0}" type="pres">
      <dgm:prSet presAssocID="{14D0BB8E-6B40-4AE7-96D5-443560C45F56}" presName="horz1" presStyleCnt="0"/>
      <dgm:spPr/>
    </dgm:pt>
    <dgm:pt modelId="{F5F17DFC-57F9-47D7-A3A0-947A1104E1BB}" type="pres">
      <dgm:prSet presAssocID="{14D0BB8E-6B40-4AE7-96D5-443560C45F56}" presName="tx1" presStyleLbl="revTx" presStyleIdx="2" presStyleCnt="13"/>
      <dgm:spPr/>
    </dgm:pt>
    <dgm:pt modelId="{3D08F27F-77B0-4581-9C8F-27B1DD49643E}" type="pres">
      <dgm:prSet presAssocID="{14D0BB8E-6B40-4AE7-96D5-443560C45F56}" presName="vert1" presStyleCnt="0"/>
      <dgm:spPr/>
    </dgm:pt>
    <dgm:pt modelId="{1D01C8DF-AE81-44A6-BD9C-EE355103C097}" type="pres">
      <dgm:prSet presAssocID="{34D56BD5-6544-47CF-A8B8-C2FF58FF2355}" presName="thickLine" presStyleLbl="alignNode1" presStyleIdx="3" presStyleCnt="13"/>
      <dgm:spPr/>
    </dgm:pt>
    <dgm:pt modelId="{9B7E18BE-88D3-4F9D-961E-EF89E9F68476}" type="pres">
      <dgm:prSet presAssocID="{34D56BD5-6544-47CF-A8B8-C2FF58FF2355}" presName="horz1" presStyleCnt="0"/>
      <dgm:spPr/>
    </dgm:pt>
    <dgm:pt modelId="{197E2DF6-002A-4F84-B32A-C1D4BC1B4F3E}" type="pres">
      <dgm:prSet presAssocID="{34D56BD5-6544-47CF-A8B8-C2FF58FF2355}" presName="tx1" presStyleLbl="revTx" presStyleIdx="3" presStyleCnt="13"/>
      <dgm:spPr/>
    </dgm:pt>
    <dgm:pt modelId="{0A5D2CE3-A9A2-41A9-BE4D-AF8C1C60DEAA}" type="pres">
      <dgm:prSet presAssocID="{34D56BD5-6544-47CF-A8B8-C2FF58FF2355}" presName="vert1" presStyleCnt="0"/>
      <dgm:spPr/>
    </dgm:pt>
    <dgm:pt modelId="{4769E050-61B8-4DCD-B700-6D506CA02D14}" type="pres">
      <dgm:prSet presAssocID="{94322470-B898-4DE6-9D3D-346E3A1AD966}" presName="thickLine" presStyleLbl="alignNode1" presStyleIdx="4" presStyleCnt="13"/>
      <dgm:spPr/>
    </dgm:pt>
    <dgm:pt modelId="{91179CD6-E9BC-4CDC-9615-6E06BFE79160}" type="pres">
      <dgm:prSet presAssocID="{94322470-B898-4DE6-9D3D-346E3A1AD966}" presName="horz1" presStyleCnt="0"/>
      <dgm:spPr/>
    </dgm:pt>
    <dgm:pt modelId="{39E74CAF-5FC2-41C8-9C02-FC2DBC7AAAFC}" type="pres">
      <dgm:prSet presAssocID="{94322470-B898-4DE6-9D3D-346E3A1AD966}" presName="tx1" presStyleLbl="revTx" presStyleIdx="4" presStyleCnt="13"/>
      <dgm:spPr/>
    </dgm:pt>
    <dgm:pt modelId="{90A59079-C101-458E-834F-CFED9A97A021}" type="pres">
      <dgm:prSet presAssocID="{94322470-B898-4DE6-9D3D-346E3A1AD966}" presName="vert1" presStyleCnt="0"/>
      <dgm:spPr/>
    </dgm:pt>
    <dgm:pt modelId="{A0553AA6-60B8-400C-AD6E-1D153B629580}" type="pres">
      <dgm:prSet presAssocID="{5C916C02-C831-4AEA-9262-9BC06CA2F87B}" presName="thickLine" presStyleLbl="alignNode1" presStyleIdx="5" presStyleCnt="13"/>
      <dgm:spPr/>
    </dgm:pt>
    <dgm:pt modelId="{980FDB4C-31E6-4B26-B0D3-79C42A30BA57}" type="pres">
      <dgm:prSet presAssocID="{5C916C02-C831-4AEA-9262-9BC06CA2F87B}" presName="horz1" presStyleCnt="0"/>
      <dgm:spPr/>
    </dgm:pt>
    <dgm:pt modelId="{D4650F67-AAB7-4A5B-8F9D-E86682CF2662}" type="pres">
      <dgm:prSet presAssocID="{5C916C02-C831-4AEA-9262-9BC06CA2F87B}" presName="tx1" presStyleLbl="revTx" presStyleIdx="5" presStyleCnt="13"/>
      <dgm:spPr/>
    </dgm:pt>
    <dgm:pt modelId="{2BEF8D49-98F2-4075-A2E8-F7C127833FCC}" type="pres">
      <dgm:prSet presAssocID="{5C916C02-C831-4AEA-9262-9BC06CA2F87B}" presName="vert1" presStyleCnt="0"/>
      <dgm:spPr/>
    </dgm:pt>
    <dgm:pt modelId="{3FD380DC-E7EC-46F7-B77C-A32BB77A9BF9}" type="pres">
      <dgm:prSet presAssocID="{E4C2DC29-9A15-4723-B93C-ACFB567FC1E5}" presName="thickLine" presStyleLbl="alignNode1" presStyleIdx="6" presStyleCnt="13"/>
      <dgm:spPr/>
    </dgm:pt>
    <dgm:pt modelId="{02DDE709-F2A1-465C-8A8C-B6A216E20767}" type="pres">
      <dgm:prSet presAssocID="{E4C2DC29-9A15-4723-B93C-ACFB567FC1E5}" presName="horz1" presStyleCnt="0"/>
      <dgm:spPr/>
    </dgm:pt>
    <dgm:pt modelId="{C66A159C-A310-4EFA-94FF-E4CD6D610BE3}" type="pres">
      <dgm:prSet presAssocID="{E4C2DC29-9A15-4723-B93C-ACFB567FC1E5}" presName="tx1" presStyleLbl="revTx" presStyleIdx="6" presStyleCnt="13"/>
      <dgm:spPr/>
    </dgm:pt>
    <dgm:pt modelId="{07681C27-FE6B-4B05-84CC-71C17D6811C1}" type="pres">
      <dgm:prSet presAssocID="{E4C2DC29-9A15-4723-B93C-ACFB567FC1E5}" presName="vert1" presStyleCnt="0"/>
      <dgm:spPr/>
    </dgm:pt>
    <dgm:pt modelId="{0D2D3292-3530-4062-ADFA-E21FEA7052F0}" type="pres">
      <dgm:prSet presAssocID="{3B43C553-A945-42F1-B618-A82712C47B9C}" presName="thickLine" presStyleLbl="alignNode1" presStyleIdx="7" presStyleCnt="13"/>
      <dgm:spPr/>
    </dgm:pt>
    <dgm:pt modelId="{CEB5AC66-755F-49AA-BE84-365453B7B520}" type="pres">
      <dgm:prSet presAssocID="{3B43C553-A945-42F1-B618-A82712C47B9C}" presName="horz1" presStyleCnt="0"/>
      <dgm:spPr/>
    </dgm:pt>
    <dgm:pt modelId="{DB05FA27-7B32-45D2-A776-5DA367823847}" type="pres">
      <dgm:prSet presAssocID="{3B43C553-A945-42F1-B618-A82712C47B9C}" presName="tx1" presStyleLbl="revTx" presStyleIdx="7" presStyleCnt="13"/>
      <dgm:spPr/>
    </dgm:pt>
    <dgm:pt modelId="{375BF31C-83EB-4CB3-BADB-ABAEC7B80F2C}" type="pres">
      <dgm:prSet presAssocID="{3B43C553-A945-42F1-B618-A82712C47B9C}" presName="vert1" presStyleCnt="0"/>
      <dgm:spPr/>
    </dgm:pt>
    <dgm:pt modelId="{0EC69E3B-C302-40C7-9ECC-F11E8B0E0F48}" type="pres">
      <dgm:prSet presAssocID="{732A4798-190E-4B90-9E35-7F5FA7CE6755}" presName="thickLine" presStyleLbl="alignNode1" presStyleIdx="8" presStyleCnt="13"/>
      <dgm:spPr/>
    </dgm:pt>
    <dgm:pt modelId="{BF11A049-2AAF-4596-A4D6-4EB58C4E5504}" type="pres">
      <dgm:prSet presAssocID="{732A4798-190E-4B90-9E35-7F5FA7CE6755}" presName="horz1" presStyleCnt="0"/>
      <dgm:spPr/>
    </dgm:pt>
    <dgm:pt modelId="{8E632155-8E1D-468B-B6F8-CCCB27D7371C}" type="pres">
      <dgm:prSet presAssocID="{732A4798-190E-4B90-9E35-7F5FA7CE6755}" presName="tx1" presStyleLbl="revTx" presStyleIdx="8" presStyleCnt="13"/>
      <dgm:spPr/>
    </dgm:pt>
    <dgm:pt modelId="{1642ED59-1449-4184-A5BA-E336DB595024}" type="pres">
      <dgm:prSet presAssocID="{732A4798-190E-4B90-9E35-7F5FA7CE6755}" presName="vert1" presStyleCnt="0"/>
      <dgm:spPr/>
    </dgm:pt>
    <dgm:pt modelId="{15EB56C0-143B-4569-AF6E-7DDDB279FEB9}" type="pres">
      <dgm:prSet presAssocID="{749EFF89-6253-4DCD-ABD9-717967845F6F}" presName="thickLine" presStyleLbl="alignNode1" presStyleIdx="9" presStyleCnt="13"/>
      <dgm:spPr/>
    </dgm:pt>
    <dgm:pt modelId="{5B90094D-732A-49EF-9370-766A2FD7F196}" type="pres">
      <dgm:prSet presAssocID="{749EFF89-6253-4DCD-ABD9-717967845F6F}" presName="horz1" presStyleCnt="0"/>
      <dgm:spPr/>
    </dgm:pt>
    <dgm:pt modelId="{4A974128-14AB-4DB6-AA91-381F9E8F95C9}" type="pres">
      <dgm:prSet presAssocID="{749EFF89-6253-4DCD-ABD9-717967845F6F}" presName="tx1" presStyleLbl="revTx" presStyleIdx="9" presStyleCnt="13" custLinFactNeighborY="-1150"/>
      <dgm:spPr/>
    </dgm:pt>
    <dgm:pt modelId="{83157694-D4D8-4997-9E90-4A30DA9B867B}" type="pres">
      <dgm:prSet presAssocID="{749EFF89-6253-4DCD-ABD9-717967845F6F}" presName="vert1" presStyleCnt="0"/>
      <dgm:spPr/>
    </dgm:pt>
    <dgm:pt modelId="{055CEDF8-FEA3-48B0-90D6-9E14107EB83E}" type="pres">
      <dgm:prSet presAssocID="{D9A6E8B3-C3C4-4943-A6B6-80DDE88D15E8}" presName="thickLine" presStyleLbl="alignNode1" presStyleIdx="10" presStyleCnt="13"/>
      <dgm:spPr/>
    </dgm:pt>
    <dgm:pt modelId="{6BBBB2E1-3E42-4EFE-AA2F-3FE2CE8250B2}" type="pres">
      <dgm:prSet presAssocID="{D9A6E8B3-C3C4-4943-A6B6-80DDE88D15E8}" presName="horz1" presStyleCnt="0"/>
      <dgm:spPr/>
    </dgm:pt>
    <dgm:pt modelId="{F069AE82-C00A-4AFC-B906-E712E47AEDFC}" type="pres">
      <dgm:prSet presAssocID="{D9A6E8B3-C3C4-4943-A6B6-80DDE88D15E8}" presName="tx1" presStyleLbl="revTx" presStyleIdx="10" presStyleCnt="13" custLinFactY="95927" custLinFactNeighborX="414" custLinFactNeighborY="100000"/>
      <dgm:spPr/>
    </dgm:pt>
    <dgm:pt modelId="{6AF7B3BD-ED36-4572-878C-B735629985EF}" type="pres">
      <dgm:prSet presAssocID="{D9A6E8B3-C3C4-4943-A6B6-80DDE88D15E8}" presName="vert1" presStyleCnt="0"/>
      <dgm:spPr/>
    </dgm:pt>
    <dgm:pt modelId="{994FEB98-93B9-4692-BC17-CC65F1E23194}" type="pres">
      <dgm:prSet presAssocID="{BFD27B9D-75BB-44A9-8496-BAB87004561F}" presName="thickLine" presStyleLbl="alignNode1" presStyleIdx="11" presStyleCnt="13"/>
      <dgm:spPr/>
    </dgm:pt>
    <dgm:pt modelId="{1F26A0D9-B223-4803-A37F-28F09A4008BE}" type="pres">
      <dgm:prSet presAssocID="{BFD27B9D-75BB-44A9-8496-BAB87004561F}" presName="horz1" presStyleCnt="0"/>
      <dgm:spPr/>
    </dgm:pt>
    <dgm:pt modelId="{7AF53535-69BA-41B2-9885-B2AF7EB84E8B}" type="pres">
      <dgm:prSet presAssocID="{BFD27B9D-75BB-44A9-8496-BAB87004561F}" presName="tx1" presStyleLbl="revTx" presStyleIdx="11" presStyleCnt="13" custLinFactNeighborY="-933"/>
      <dgm:spPr/>
    </dgm:pt>
    <dgm:pt modelId="{B2589646-7DF7-420D-A2BE-0AA7FA09061D}" type="pres">
      <dgm:prSet presAssocID="{BFD27B9D-75BB-44A9-8496-BAB87004561F}" presName="vert1" presStyleCnt="0"/>
      <dgm:spPr/>
    </dgm:pt>
    <dgm:pt modelId="{F6C149F6-2939-4B44-B0B4-AEA6084A78F4}" type="pres">
      <dgm:prSet presAssocID="{2FFCAA74-7367-411C-98C0-3BEF776C5BB7}" presName="thickLine" presStyleLbl="alignNode1" presStyleIdx="12" presStyleCnt="13"/>
      <dgm:spPr/>
    </dgm:pt>
    <dgm:pt modelId="{CC50DC74-B832-4C5B-BAFA-CDEA74F78704}" type="pres">
      <dgm:prSet presAssocID="{2FFCAA74-7367-411C-98C0-3BEF776C5BB7}" presName="horz1" presStyleCnt="0"/>
      <dgm:spPr/>
    </dgm:pt>
    <dgm:pt modelId="{ACB0F88D-850F-4B49-9BBE-D0020F2AEC7E}" type="pres">
      <dgm:prSet presAssocID="{2FFCAA74-7367-411C-98C0-3BEF776C5BB7}" presName="tx1" presStyleLbl="revTx" presStyleIdx="12" presStyleCnt="13" custLinFactY="-95285" custLinFactNeighborY="-100000"/>
      <dgm:spPr/>
    </dgm:pt>
    <dgm:pt modelId="{D92F4C4E-7B76-4F67-A0AE-F55D2C428798}" type="pres">
      <dgm:prSet presAssocID="{2FFCAA74-7367-411C-98C0-3BEF776C5BB7}" presName="vert1" presStyleCnt="0"/>
      <dgm:spPr/>
    </dgm:pt>
  </dgm:ptLst>
  <dgm:cxnLst>
    <dgm:cxn modelId="{A7A4B201-65DC-4862-955F-A6B6A46E9B8A}" srcId="{AB6CF4C3-1EC9-4EA4-9203-2ABE97AB63FD}" destId="{BFD27B9D-75BB-44A9-8496-BAB87004561F}" srcOrd="11" destOrd="0" parTransId="{7B61399F-9A22-4F42-8A26-ECF3E067BCFD}" sibTransId="{E633DAED-6977-4007-B871-12821D7C646C}"/>
    <dgm:cxn modelId="{EBCD1525-A7BF-4BAB-A164-4C0529AECD9D}" type="presOf" srcId="{3B43C553-A945-42F1-B618-A82712C47B9C}" destId="{DB05FA27-7B32-45D2-A776-5DA367823847}" srcOrd="0" destOrd="0" presId="urn:microsoft.com/office/officeart/2008/layout/LinedList"/>
    <dgm:cxn modelId="{9E32E529-FEBA-467A-B908-0F298431C440}" srcId="{AB6CF4C3-1EC9-4EA4-9203-2ABE97AB63FD}" destId="{749EFF89-6253-4DCD-ABD9-717967845F6F}" srcOrd="9" destOrd="0" parTransId="{509ACFB4-CFEC-4A8A-810A-2A1DB0679611}" sibTransId="{0E2901EF-FDAF-443D-BEA8-027E5FE7B1A3}"/>
    <dgm:cxn modelId="{70125C3A-A571-4714-A166-1473B873A4A6}" type="presOf" srcId="{BFD27B9D-75BB-44A9-8496-BAB87004561F}" destId="{7AF53535-69BA-41B2-9885-B2AF7EB84E8B}" srcOrd="0" destOrd="0" presId="urn:microsoft.com/office/officeart/2008/layout/LinedList"/>
    <dgm:cxn modelId="{8F62353F-13E7-4EB3-BAB8-1002EEE99452}" type="presOf" srcId="{94322470-B898-4DE6-9D3D-346E3A1AD966}" destId="{39E74CAF-5FC2-41C8-9C02-FC2DBC7AAAFC}" srcOrd="0" destOrd="0" presId="urn:microsoft.com/office/officeart/2008/layout/LinedList"/>
    <dgm:cxn modelId="{6C3A4240-E666-4E25-AD65-7F2AD2386EF6}" type="presOf" srcId="{732A4798-190E-4B90-9E35-7F5FA7CE6755}" destId="{8E632155-8E1D-468B-B6F8-CCCB27D7371C}" srcOrd="0" destOrd="0" presId="urn:microsoft.com/office/officeart/2008/layout/LinedList"/>
    <dgm:cxn modelId="{C357665E-C468-4F54-B7FE-64B614DD10A1}" type="presOf" srcId="{14D0BB8E-6B40-4AE7-96D5-443560C45F56}" destId="{F5F17DFC-57F9-47D7-A3A0-947A1104E1BB}" srcOrd="0" destOrd="0" presId="urn:microsoft.com/office/officeart/2008/layout/LinedList"/>
    <dgm:cxn modelId="{2AFDF942-565F-48B1-AD57-8CED324C724D}" srcId="{AB6CF4C3-1EC9-4EA4-9203-2ABE97AB63FD}" destId="{14D0BB8E-6B40-4AE7-96D5-443560C45F56}" srcOrd="2" destOrd="0" parTransId="{2466A06B-184C-4CC1-AB1F-2DC58CEA5397}" sibTransId="{289377CD-972E-4C40-AB09-13A4E3314355}"/>
    <dgm:cxn modelId="{62F28A4D-7893-4C22-8658-77520B500037}" type="presOf" srcId="{749EFF89-6253-4DCD-ABD9-717967845F6F}" destId="{4A974128-14AB-4DB6-AA91-381F9E8F95C9}" srcOrd="0" destOrd="0" presId="urn:microsoft.com/office/officeart/2008/layout/LinedList"/>
    <dgm:cxn modelId="{4CBDF650-7933-423A-9FD5-16FEFE1E71FB}" type="presOf" srcId="{E4C2DC29-9A15-4723-B93C-ACFB567FC1E5}" destId="{C66A159C-A310-4EFA-94FF-E4CD6D610BE3}" srcOrd="0" destOrd="0" presId="urn:microsoft.com/office/officeart/2008/layout/LinedList"/>
    <dgm:cxn modelId="{27EC4275-F161-4688-8299-D4C853BCD2D2}" srcId="{AB6CF4C3-1EC9-4EA4-9203-2ABE97AB63FD}" destId="{732A4798-190E-4B90-9E35-7F5FA7CE6755}" srcOrd="8" destOrd="0" parTransId="{DE0D3440-15E0-4A3D-8B17-FE87AC2A86A0}" sibTransId="{6F1D7A95-AA95-4A58-AFE7-7E729E872FC6}"/>
    <dgm:cxn modelId="{1ADDB858-6351-4A33-9D3B-7D3F8A036887}" type="presOf" srcId="{34BB101B-FA9E-4EE7-B60A-5583E5044F85}" destId="{CF04D35E-861F-470E-BCE8-39D05EBC6D30}" srcOrd="0" destOrd="0" presId="urn:microsoft.com/office/officeart/2008/layout/LinedList"/>
    <dgm:cxn modelId="{E934A17B-A820-4EDA-ACB9-8E6AFAC45E9D}" srcId="{AB6CF4C3-1EC9-4EA4-9203-2ABE97AB63FD}" destId="{2FFCAA74-7367-411C-98C0-3BEF776C5BB7}" srcOrd="12" destOrd="0" parTransId="{FB5CA3A5-DC7A-4E09-9231-0AE408844B6F}" sibTransId="{A8AD982B-EA24-4AB9-8168-504581CC7C47}"/>
    <dgm:cxn modelId="{CF5BF37E-010F-4BDC-98D5-FFC5C1921ED1}" srcId="{AB6CF4C3-1EC9-4EA4-9203-2ABE97AB63FD}" destId="{94322470-B898-4DE6-9D3D-346E3A1AD966}" srcOrd="4" destOrd="0" parTransId="{C4D3ADA6-C8B7-4144-AA6E-E4A4E4C69FE9}" sibTransId="{2A110DD3-3498-4863-A603-A69D52A565F0}"/>
    <dgm:cxn modelId="{AE27E480-E7C7-4334-BC1C-E57093B92B25}" type="presOf" srcId="{2E82281C-EBC3-48B6-A10A-77A3E5C1C3A4}" destId="{2500C021-C3A5-4FF2-8539-691C78C6DAFE}" srcOrd="0" destOrd="0" presId="urn:microsoft.com/office/officeart/2008/layout/LinedList"/>
    <dgm:cxn modelId="{FE375D82-56E4-4575-8E1F-01426B1A183F}" type="presOf" srcId="{AB6CF4C3-1EC9-4EA4-9203-2ABE97AB63FD}" destId="{A98604A1-5EE7-45D7-8650-F00B180C88B6}" srcOrd="0" destOrd="0" presId="urn:microsoft.com/office/officeart/2008/layout/LinedList"/>
    <dgm:cxn modelId="{F513AC88-A6EE-43A8-B1D0-803FDED5DB90}" srcId="{AB6CF4C3-1EC9-4EA4-9203-2ABE97AB63FD}" destId="{3B43C553-A945-42F1-B618-A82712C47B9C}" srcOrd="7" destOrd="0" parTransId="{637C2915-1BCC-4D86-8767-1E6C4E098BA2}" sibTransId="{E83518F8-C350-4E60-92AC-5BF2AC88B3C5}"/>
    <dgm:cxn modelId="{37AC409F-413A-45EC-AFFE-96A25C045D65}" srcId="{AB6CF4C3-1EC9-4EA4-9203-2ABE97AB63FD}" destId="{34D56BD5-6544-47CF-A8B8-C2FF58FF2355}" srcOrd="3" destOrd="0" parTransId="{0AE77EB7-9A4B-47EA-83F2-4DCCD3EA4DCF}" sibTransId="{390B77ED-8E94-4BDB-99D7-E50F5C244ACE}"/>
    <dgm:cxn modelId="{8DDF12B2-0F99-4461-8365-3B87A1BB5AF6}" type="presOf" srcId="{2FFCAA74-7367-411C-98C0-3BEF776C5BB7}" destId="{ACB0F88D-850F-4B49-9BBE-D0020F2AEC7E}" srcOrd="0" destOrd="0" presId="urn:microsoft.com/office/officeart/2008/layout/LinedList"/>
    <dgm:cxn modelId="{3B468BB2-55D4-43C3-95F1-6F4C24F0CD07}" srcId="{AB6CF4C3-1EC9-4EA4-9203-2ABE97AB63FD}" destId="{2E82281C-EBC3-48B6-A10A-77A3E5C1C3A4}" srcOrd="1" destOrd="0" parTransId="{69C85761-AABE-44AA-9D74-277AABA4245C}" sibTransId="{05BD9D59-263E-4B57-81CE-9FC96711C0B2}"/>
    <dgm:cxn modelId="{D799FDBE-DD0A-415C-96AB-AF050051328B}" srcId="{AB6CF4C3-1EC9-4EA4-9203-2ABE97AB63FD}" destId="{5C916C02-C831-4AEA-9262-9BC06CA2F87B}" srcOrd="5" destOrd="0" parTransId="{020076A4-B56B-4A1A-8C70-4B9A4F83E221}" sibTransId="{A82086CB-B540-4C9D-8B8D-8F742B08AD66}"/>
    <dgm:cxn modelId="{0FE825C8-BF22-4064-963D-433EAFE45328}" type="presOf" srcId="{34D56BD5-6544-47CF-A8B8-C2FF58FF2355}" destId="{197E2DF6-002A-4F84-B32A-C1D4BC1B4F3E}" srcOrd="0" destOrd="0" presId="urn:microsoft.com/office/officeart/2008/layout/LinedList"/>
    <dgm:cxn modelId="{FFDD6CCD-86B4-4B2E-8D81-CD0A1CA77025}" type="presOf" srcId="{D9A6E8B3-C3C4-4943-A6B6-80DDE88D15E8}" destId="{F069AE82-C00A-4AFC-B906-E712E47AEDFC}" srcOrd="0" destOrd="0" presId="urn:microsoft.com/office/officeart/2008/layout/LinedList"/>
    <dgm:cxn modelId="{C4CDC2CF-712B-4E9E-A1C7-1452A58127B0}" srcId="{AB6CF4C3-1EC9-4EA4-9203-2ABE97AB63FD}" destId="{D9A6E8B3-C3C4-4943-A6B6-80DDE88D15E8}" srcOrd="10" destOrd="0" parTransId="{65B4994E-E772-404F-B1E6-961346204F38}" sibTransId="{032BFB89-FF35-4C59-822D-8C837DFD0F36}"/>
    <dgm:cxn modelId="{311A48DE-76E4-4155-92B2-C4ED0AC0C059}" srcId="{AB6CF4C3-1EC9-4EA4-9203-2ABE97AB63FD}" destId="{E4C2DC29-9A15-4723-B93C-ACFB567FC1E5}" srcOrd="6" destOrd="0" parTransId="{E0592568-FC76-4E61-9C01-17B5804DE7DE}" sibTransId="{87660768-A0DC-4550-814C-784FEE1A86B9}"/>
    <dgm:cxn modelId="{6C912FEA-0137-4A16-935B-B7702A59AD58}" srcId="{AB6CF4C3-1EC9-4EA4-9203-2ABE97AB63FD}" destId="{34BB101B-FA9E-4EE7-B60A-5583E5044F85}" srcOrd="0" destOrd="0" parTransId="{65437B05-F08D-48B0-9B82-0A0C6BA14DF5}" sibTransId="{DD9F1998-C73F-4790-A305-155DE02F38FB}"/>
    <dgm:cxn modelId="{148B49EF-7EB2-4860-859F-F1834AEF1CB7}" type="presOf" srcId="{5C916C02-C831-4AEA-9262-9BC06CA2F87B}" destId="{D4650F67-AAB7-4A5B-8F9D-E86682CF2662}" srcOrd="0" destOrd="0" presId="urn:microsoft.com/office/officeart/2008/layout/LinedList"/>
    <dgm:cxn modelId="{DBBB9C83-3E27-4C1B-A8EB-37D4ADF37360}" type="presParOf" srcId="{A98604A1-5EE7-45D7-8650-F00B180C88B6}" destId="{9EE5C61D-386C-49E9-9C5F-6E769F9B758D}" srcOrd="0" destOrd="0" presId="urn:microsoft.com/office/officeart/2008/layout/LinedList"/>
    <dgm:cxn modelId="{4DA8DB01-C612-4C91-B443-99AA98E6D38C}" type="presParOf" srcId="{A98604A1-5EE7-45D7-8650-F00B180C88B6}" destId="{FF3116AC-8D88-4E70-A67E-927D657AF9E4}" srcOrd="1" destOrd="0" presId="urn:microsoft.com/office/officeart/2008/layout/LinedList"/>
    <dgm:cxn modelId="{AFE9160A-805B-400F-849E-BDDB45E168B4}" type="presParOf" srcId="{FF3116AC-8D88-4E70-A67E-927D657AF9E4}" destId="{CF04D35E-861F-470E-BCE8-39D05EBC6D30}" srcOrd="0" destOrd="0" presId="urn:microsoft.com/office/officeart/2008/layout/LinedList"/>
    <dgm:cxn modelId="{71784D1D-E248-4545-A5B7-4462643425B3}" type="presParOf" srcId="{FF3116AC-8D88-4E70-A67E-927D657AF9E4}" destId="{D177113C-8C80-4AF2-A98A-6FE57ADA89B4}" srcOrd="1" destOrd="0" presId="urn:microsoft.com/office/officeart/2008/layout/LinedList"/>
    <dgm:cxn modelId="{86295CBE-715F-4707-8B4A-24CEF5BA7A09}" type="presParOf" srcId="{A98604A1-5EE7-45D7-8650-F00B180C88B6}" destId="{672F20C0-255F-4154-8C6D-7B38EAAA25BA}" srcOrd="2" destOrd="0" presId="urn:microsoft.com/office/officeart/2008/layout/LinedList"/>
    <dgm:cxn modelId="{90C19369-9EA5-410A-B9B5-D1B80A5F3D08}" type="presParOf" srcId="{A98604A1-5EE7-45D7-8650-F00B180C88B6}" destId="{72E8C38D-5B15-4CFB-AB67-360CCF8794F6}" srcOrd="3" destOrd="0" presId="urn:microsoft.com/office/officeart/2008/layout/LinedList"/>
    <dgm:cxn modelId="{9F127A6A-D5CF-4A6B-9346-B130509A7C3E}" type="presParOf" srcId="{72E8C38D-5B15-4CFB-AB67-360CCF8794F6}" destId="{2500C021-C3A5-4FF2-8539-691C78C6DAFE}" srcOrd="0" destOrd="0" presId="urn:microsoft.com/office/officeart/2008/layout/LinedList"/>
    <dgm:cxn modelId="{61B30734-B2FB-4927-9281-45EEC4D870EF}" type="presParOf" srcId="{72E8C38D-5B15-4CFB-AB67-360CCF8794F6}" destId="{B5D114DD-2BCB-4A8E-8A62-0B6E67398960}" srcOrd="1" destOrd="0" presId="urn:microsoft.com/office/officeart/2008/layout/LinedList"/>
    <dgm:cxn modelId="{F6FE3D44-873B-4040-BCEE-76839969CD0F}" type="presParOf" srcId="{A98604A1-5EE7-45D7-8650-F00B180C88B6}" destId="{44F3B4E3-B65C-4328-BCBD-6D0991489960}" srcOrd="4" destOrd="0" presId="urn:microsoft.com/office/officeart/2008/layout/LinedList"/>
    <dgm:cxn modelId="{479F1CE7-17B0-496F-AAE9-F4E77C08434A}" type="presParOf" srcId="{A98604A1-5EE7-45D7-8650-F00B180C88B6}" destId="{DC7D33E8-9501-4881-A4B4-C640D2BACFD0}" srcOrd="5" destOrd="0" presId="urn:microsoft.com/office/officeart/2008/layout/LinedList"/>
    <dgm:cxn modelId="{1365F855-7A23-452B-ACA2-C600044DC7DC}" type="presParOf" srcId="{DC7D33E8-9501-4881-A4B4-C640D2BACFD0}" destId="{F5F17DFC-57F9-47D7-A3A0-947A1104E1BB}" srcOrd="0" destOrd="0" presId="urn:microsoft.com/office/officeart/2008/layout/LinedList"/>
    <dgm:cxn modelId="{05F859D1-62F0-4869-AA08-89FEE62541CC}" type="presParOf" srcId="{DC7D33E8-9501-4881-A4B4-C640D2BACFD0}" destId="{3D08F27F-77B0-4581-9C8F-27B1DD49643E}" srcOrd="1" destOrd="0" presId="urn:microsoft.com/office/officeart/2008/layout/LinedList"/>
    <dgm:cxn modelId="{CE410333-E9B8-43F3-B0CA-D00F982A75A2}" type="presParOf" srcId="{A98604A1-5EE7-45D7-8650-F00B180C88B6}" destId="{1D01C8DF-AE81-44A6-BD9C-EE355103C097}" srcOrd="6" destOrd="0" presId="urn:microsoft.com/office/officeart/2008/layout/LinedList"/>
    <dgm:cxn modelId="{FE698D25-B0AC-4F68-BFC2-04BB23439F4F}" type="presParOf" srcId="{A98604A1-5EE7-45D7-8650-F00B180C88B6}" destId="{9B7E18BE-88D3-4F9D-961E-EF89E9F68476}" srcOrd="7" destOrd="0" presId="urn:microsoft.com/office/officeart/2008/layout/LinedList"/>
    <dgm:cxn modelId="{DBD1288D-66DA-4BE5-89CF-D7BA3E24A7FE}" type="presParOf" srcId="{9B7E18BE-88D3-4F9D-961E-EF89E9F68476}" destId="{197E2DF6-002A-4F84-B32A-C1D4BC1B4F3E}" srcOrd="0" destOrd="0" presId="urn:microsoft.com/office/officeart/2008/layout/LinedList"/>
    <dgm:cxn modelId="{118D749E-D3A3-491E-85CF-AC0ACAA8BCC6}" type="presParOf" srcId="{9B7E18BE-88D3-4F9D-961E-EF89E9F68476}" destId="{0A5D2CE3-A9A2-41A9-BE4D-AF8C1C60DEAA}" srcOrd="1" destOrd="0" presId="urn:microsoft.com/office/officeart/2008/layout/LinedList"/>
    <dgm:cxn modelId="{F210143F-0FF3-4DDA-ABA2-BEF2D0F722FA}" type="presParOf" srcId="{A98604A1-5EE7-45D7-8650-F00B180C88B6}" destId="{4769E050-61B8-4DCD-B700-6D506CA02D14}" srcOrd="8" destOrd="0" presId="urn:microsoft.com/office/officeart/2008/layout/LinedList"/>
    <dgm:cxn modelId="{ED9D2F9C-B299-4B8B-9B82-236C15439801}" type="presParOf" srcId="{A98604A1-5EE7-45D7-8650-F00B180C88B6}" destId="{91179CD6-E9BC-4CDC-9615-6E06BFE79160}" srcOrd="9" destOrd="0" presId="urn:microsoft.com/office/officeart/2008/layout/LinedList"/>
    <dgm:cxn modelId="{9D337235-36AD-44DF-9B21-3C812A1C6B76}" type="presParOf" srcId="{91179CD6-E9BC-4CDC-9615-6E06BFE79160}" destId="{39E74CAF-5FC2-41C8-9C02-FC2DBC7AAAFC}" srcOrd="0" destOrd="0" presId="urn:microsoft.com/office/officeart/2008/layout/LinedList"/>
    <dgm:cxn modelId="{3D198B47-C4EB-4289-BA6E-272FA37FF526}" type="presParOf" srcId="{91179CD6-E9BC-4CDC-9615-6E06BFE79160}" destId="{90A59079-C101-458E-834F-CFED9A97A021}" srcOrd="1" destOrd="0" presId="urn:microsoft.com/office/officeart/2008/layout/LinedList"/>
    <dgm:cxn modelId="{19CC84F8-DCF6-4D9D-A98B-C5A9ED2E600B}" type="presParOf" srcId="{A98604A1-5EE7-45D7-8650-F00B180C88B6}" destId="{A0553AA6-60B8-400C-AD6E-1D153B629580}" srcOrd="10" destOrd="0" presId="urn:microsoft.com/office/officeart/2008/layout/LinedList"/>
    <dgm:cxn modelId="{82CFECD3-EB55-4800-850E-2E607BF18211}" type="presParOf" srcId="{A98604A1-5EE7-45D7-8650-F00B180C88B6}" destId="{980FDB4C-31E6-4B26-B0D3-79C42A30BA57}" srcOrd="11" destOrd="0" presId="urn:microsoft.com/office/officeart/2008/layout/LinedList"/>
    <dgm:cxn modelId="{D0811764-9219-4F96-8634-56E4F2C543A2}" type="presParOf" srcId="{980FDB4C-31E6-4B26-B0D3-79C42A30BA57}" destId="{D4650F67-AAB7-4A5B-8F9D-E86682CF2662}" srcOrd="0" destOrd="0" presId="urn:microsoft.com/office/officeart/2008/layout/LinedList"/>
    <dgm:cxn modelId="{EC4770CA-F905-4D57-86F3-AE349FAC06E1}" type="presParOf" srcId="{980FDB4C-31E6-4B26-B0D3-79C42A30BA57}" destId="{2BEF8D49-98F2-4075-A2E8-F7C127833FCC}" srcOrd="1" destOrd="0" presId="urn:microsoft.com/office/officeart/2008/layout/LinedList"/>
    <dgm:cxn modelId="{31808CA3-0097-430B-B05F-F73DF076F851}" type="presParOf" srcId="{A98604A1-5EE7-45D7-8650-F00B180C88B6}" destId="{3FD380DC-E7EC-46F7-B77C-A32BB77A9BF9}" srcOrd="12" destOrd="0" presId="urn:microsoft.com/office/officeart/2008/layout/LinedList"/>
    <dgm:cxn modelId="{08DD6EC8-02AA-4ADF-940E-B0B1EB2D71D8}" type="presParOf" srcId="{A98604A1-5EE7-45D7-8650-F00B180C88B6}" destId="{02DDE709-F2A1-465C-8A8C-B6A216E20767}" srcOrd="13" destOrd="0" presId="urn:microsoft.com/office/officeart/2008/layout/LinedList"/>
    <dgm:cxn modelId="{52F21D98-CEDD-454B-9EAE-87FF9FB4A815}" type="presParOf" srcId="{02DDE709-F2A1-465C-8A8C-B6A216E20767}" destId="{C66A159C-A310-4EFA-94FF-E4CD6D610BE3}" srcOrd="0" destOrd="0" presId="urn:microsoft.com/office/officeart/2008/layout/LinedList"/>
    <dgm:cxn modelId="{F5F534CF-DF7D-43D2-8F46-4063A5B97F26}" type="presParOf" srcId="{02DDE709-F2A1-465C-8A8C-B6A216E20767}" destId="{07681C27-FE6B-4B05-84CC-71C17D6811C1}" srcOrd="1" destOrd="0" presId="urn:microsoft.com/office/officeart/2008/layout/LinedList"/>
    <dgm:cxn modelId="{0E70C3AA-1E97-470A-97EE-6DA16430AAE2}" type="presParOf" srcId="{A98604A1-5EE7-45D7-8650-F00B180C88B6}" destId="{0D2D3292-3530-4062-ADFA-E21FEA7052F0}" srcOrd="14" destOrd="0" presId="urn:microsoft.com/office/officeart/2008/layout/LinedList"/>
    <dgm:cxn modelId="{B98093BE-AC0E-4E19-A2D5-CF819C9C7B77}" type="presParOf" srcId="{A98604A1-5EE7-45D7-8650-F00B180C88B6}" destId="{CEB5AC66-755F-49AA-BE84-365453B7B520}" srcOrd="15" destOrd="0" presId="urn:microsoft.com/office/officeart/2008/layout/LinedList"/>
    <dgm:cxn modelId="{F4EB9EC9-1221-4E99-9DAF-B0A3E3879447}" type="presParOf" srcId="{CEB5AC66-755F-49AA-BE84-365453B7B520}" destId="{DB05FA27-7B32-45D2-A776-5DA367823847}" srcOrd="0" destOrd="0" presId="urn:microsoft.com/office/officeart/2008/layout/LinedList"/>
    <dgm:cxn modelId="{0C0B98AD-09F3-4781-B5DF-FD7B9CFA2AEC}" type="presParOf" srcId="{CEB5AC66-755F-49AA-BE84-365453B7B520}" destId="{375BF31C-83EB-4CB3-BADB-ABAEC7B80F2C}" srcOrd="1" destOrd="0" presId="urn:microsoft.com/office/officeart/2008/layout/LinedList"/>
    <dgm:cxn modelId="{26BE2BAE-596F-4646-85B1-359B617EE738}" type="presParOf" srcId="{A98604A1-5EE7-45D7-8650-F00B180C88B6}" destId="{0EC69E3B-C302-40C7-9ECC-F11E8B0E0F48}" srcOrd="16" destOrd="0" presId="urn:microsoft.com/office/officeart/2008/layout/LinedList"/>
    <dgm:cxn modelId="{4358F5FA-D45E-4119-B4BF-88DF57D132DF}" type="presParOf" srcId="{A98604A1-5EE7-45D7-8650-F00B180C88B6}" destId="{BF11A049-2AAF-4596-A4D6-4EB58C4E5504}" srcOrd="17" destOrd="0" presId="urn:microsoft.com/office/officeart/2008/layout/LinedList"/>
    <dgm:cxn modelId="{1EAA6D12-AE87-422B-8202-0C98ECB0F662}" type="presParOf" srcId="{BF11A049-2AAF-4596-A4D6-4EB58C4E5504}" destId="{8E632155-8E1D-468B-B6F8-CCCB27D7371C}" srcOrd="0" destOrd="0" presId="urn:microsoft.com/office/officeart/2008/layout/LinedList"/>
    <dgm:cxn modelId="{E2911F99-4D0B-4885-AA6D-8D251239F91F}" type="presParOf" srcId="{BF11A049-2AAF-4596-A4D6-4EB58C4E5504}" destId="{1642ED59-1449-4184-A5BA-E336DB595024}" srcOrd="1" destOrd="0" presId="urn:microsoft.com/office/officeart/2008/layout/LinedList"/>
    <dgm:cxn modelId="{4BF7405E-010F-46CF-9D20-B1B7C639FB2B}" type="presParOf" srcId="{A98604A1-5EE7-45D7-8650-F00B180C88B6}" destId="{15EB56C0-143B-4569-AF6E-7DDDB279FEB9}" srcOrd="18" destOrd="0" presId="urn:microsoft.com/office/officeart/2008/layout/LinedList"/>
    <dgm:cxn modelId="{6C85BD2D-A447-41AC-9458-A444137ECDA0}" type="presParOf" srcId="{A98604A1-5EE7-45D7-8650-F00B180C88B6}" destId="{5B90094D-732A-49EF-9370-766A2FD7F196}" srcOrd="19" destOrd="0" presId="urn:microsoft.com/office/officeart/2008/layout/LinedList"/>
    <dgm:cxn modelId="{4D6999B3-8573-497E-9B55-697CA166AAF4}" type="presParOf" srcId="{5B90094D-732A-49EF-9370-766A2FD7F196}" destId="{4A974128-14AB-4DB6-AA91-381F9E8F95C9}" srcOrd="0" destOrd="0" presId="urn:microsoft.com/office/officeart/2008/layout/LinedList"/>
    <dgm:cxn modelId="{AA008090-34C0-4157-BFE1-AB76C82336B2}" type="presParOf" srcId="{5B90094D-732A-49EF-9370-766A2FD7F196}" destId="{83157694-D4D8-4997-9E90-4A30DA9B867B}" srcOrd="1" destOrd="0" presId="urn:microsoft.com/office/officeart/2008/layout/LinedList"/>
    <dgm:cxn modelId="{1A68A31B-4E16-49A8-90A7-974040024561}" type="presParOf" srcId="{A98604A1-5EE7-45D7-8650-F00B180C88B6}" destId="{055CEDF8-FEA3-48B0-90D6-9E14107EB83E}" srcOrd="20" destOrd="0" presId="urn:microsoft.com/office/officeart/2008/layout/LinedList"/>
    <dgm:cxn modelId="{E3275E2A-535E-4118-A14E-5D32135EC3D7}" type="presParOf" srcId="{A98604A1-5EE7-45D7-8650-F00B180C88B6}" destId="{6BBBB2E1-3E42-4EFE-AA2F-3FE2CE8250B2}" srcOrd="21" destOrd="0" presId="urn:microsoft.com/office/officeart/2008/layout/LinedList"/>
    <dgm:cxn modelId="{2729C699-EF1B-4E1B-B020-72AD9AD1F202}" type="presParOf" srcId="{6BBBB2E1-3E42-4EFE-AA2F-3FE2CE8250B2}" destId="{F069AE82-C00A-4AFC-B906-E712E47AEDFC}" srcOrd="0" destOrd="0" presId="urn:microsoft.com/office/officeart/2008/layout/LinedList"/>
    <dgm:cxn modelId="{724EAACA-1127-438E-ACE1-BB2DA01479DB}" type="presParOf" srcId="{6BBBB2E1-3E42-4EFE-AA2F-3FE2CE8250B2}" destId="{6AF7B3BD-ED36-4572-878C-B735629985EF}" srcOrd="1" destOrd="0" presId="urn:microsoft.com/office/officeart/2008/layout/LinedList"/>
    <dgm:cxn modelId="{AB4AE43C-B82A-4258-8ACB-9137EB9BB5E5}" type="presParOf" srcId="{A98604A1-5EE7-45D7-8650-F00B180C88B6}" destId="{994FEB98-93B9-4692-BC17-CC65F1E23194}" srcOrd="22" destOrd="0" presId="urn:microsoft.com/office/officeart/2008/layout/LinedList"/>
    <dgm:cxn modelId="{761BACF7-EA17-4C2E-AD01-D0EDEE7C6DC7}" type="presParOf" srcId="{A98604A1-5EE7-45D7-8650-F00B180C88B6}" destId="{1F26A0D9-B223-4803-A37F-28F09A4008BE}" srcOrd="23" destOrd="0" presId="urn:microsoft.com/office/officeart/2008/layout/LinedList"/>
    <dgm:cxn modelId="{6E9300B6-7CC7-471C-A64D-5EFC24FF95F8}" type="presParOf" srcId="{1F26A0D9-B223-4803-A37F-28F09A4008BE}" destId="{7AF53535-69BA-41B2-9885-B2AF7EB84E8B}" srcOrd="0" destOrd="0" presId="urn:microsoft.com/office/officeart/2008/layout/LinedList"/>
    <dgm:cxn modelId="{47149910-F4F9-4B05-AEF6-333D41E8AB98}" type="presParOf" srcId="{1F26A0D9-B223-4803-A37F-28F09A4008BE}" destId="{B2589646-7DF7-420D-A2BE-0AA7FA09061D}" srcOrd="1" destOrd="0" presId="urn:microsoft.com/office/officeart/2008/layout/LinedList"/>
    <dgm:cxn modelId="{CBF730AA-58BF-4281-8EDA-34C7E747990B}" type="presParOf" srcId="{A98604A1-5EE7-45D7-8650-F00B180C88B6}" destId="{F6C149F6-2939-4B44-B0B4-AEA6084A78F4}" srcOrd="24" destOrd="0" presId="urn:microsoft.com/office/officeart/2008/layout/LinedList"/>
    <dgm:cxn modelId="{872928B3-747A-4B81-B427-FBFEE2B80450}" type="presParOf" srcId="{A98604A1-5EE7-45D7-8650-F00B180C88B6}" destId="{CC50DC74-B832-4C5B-BAFA-CDEA74F78704}" srcOrd="25" destOrd="0" presId="urn:microsoft.com/office/officeart/2008/layout/LinedList"/>
    <dgm:cxn modelId="{C3050E8A-7B59-4F4D-8BE1-E3F4B59BA73E}" type="presParOf" srcId="{CC50DC74-B832-4C5B-BAFA-CDEA74F78704}" destId="{ACB0F88D-850F-4B49-9BBE-D0020F2AEC7E}" srcOrd="0" destOrd="0" presId="urn:microsoft.com/office/officeart/2008/layout/LinedList"/>
    <dgm:cxn modelId="{9D239908-6482-4A8B-8245-ADB55825448C}" type="presParOf" srcId="{CC50DC74-B832-4C5B-BAFA-CDEA74F78704}" destId="{D92F4C4E-7B76-4F67-A0AE-F55D2C42879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BC1B4-4F61-4F5E-8EA3-3311CDF656EC}">
      <dsp:nvSpPr>
        <dsp:cNvPr id="0" name=""/>
        <dsp:cNvSpPr/>
      </dsp:nvSpPr>
      <dsp:spPr>
        <a:xfrm>
          <a:off x="0" y="583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F99F2-09E0-4D94-B531-9FD5DDAD040D}">
      <dsp:nvSpPr>
        <dsp:cNvPr id="0" name=""/>
        <dsp:cNvSpPr/>
      </dsp:nvSpPr>
      <dsp:spPr>
        <a:xfrm>
          <a:off x="0" y="583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>
              <a:solidFill>
                <a:schemeClr val="tx2"/>
              </a:solidFill>
            </a:rPr>
            <a:t>6 ČLANIC UL in 3 RAZISKOVALNI INŠTITUTI: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583"/>
        <a:ext cx="10801350" cy="477634"/>
      </dsp:txXfrm>
    </dsp:sp>
    <dsp:sp modelId="{FED72CA5-EA9F-4C6F-BC3E-1C4EAC489134}">
      <dsp:nvSpPr>
        <dsp:cNvPr id="0" name=""/>
        <dsp:cNvSpPr/>
      </dsp:nvSpPr>
      <dsp:spPr>
        <a:xfrm>
          <a:off x="0" y="478217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7324B1-6DB5-4631-9DA6-0CB1F2648EE0}">
      <dsp:nvSpPr>
        <dsp:cNvPr id="0" name=""/>
        <dsp:cNvSpPr/>
      </dsp:nvSpPr>
      <dsp:spPr>
        <a:xfrm>
          <a:off x="0" y="478217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Biotehniška fakulteta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478217"/>
        <a:ext cx="10801350" cy="477634"/>
      </dsp:txXfrm>
    </dsp:sp>
    <dsp:sp modelId="{ED520631-CC24-42A9-9410-9EBE69E17D2F}">
      <dsp:nvSpPr>
        <dsp:cNvPr id="0" name=""/>
        <dsp:cNvSpPr/>
      </dsp:nvSpPr>
      <dsp:spPr>
        <a:xfrm>
          <a:off x="0" y="95585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98377D-6705-451A-B08C-501F0E31818C}">
      <dsp:nvSpPr>
        <dsp:cNvPr id="0" name=""/>
        <dsp:cNvSpPr/>
      </dsp:nvSpPr>
      <dsp:spPr>
        <a:xfrm>
          <a:off x="0" y="955852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Fakulteta za farmacijo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955852"/>
        <a:ext cx="10801350" cy="477634"/>
      </dsp:txXfrm>
    </dsp:sp>
    <dsp:sp modelId="{F3E2A842-03DE-4FAB-AD5A-0D29FFE1D809}">
      <dsp:nvSpPr>
        <dsp:cNvPr id="0" name=""/>
        <dsp:cNvSpPr/>
      </dsp:nvSpPr>
      <dsp:spPr>
        <a:xfrm>
          <a:off x="0" y="1433487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5EE14-8A43-4E7B-95D0-8FBC295DF378}">
      <dsp:nvSpPr>
        <dsp:cNvPr id="0" name=""/>
        <dsp:cNvSpPr/>
      </dsp:nvSpPr>
      <dsp:spPr>
        <a:xfrm>
          <a:off x="0" y="1433487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Fakulteta za kemijo in kemijsko tehnologijo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1433487"/>
        <a:ext cx="10801350" cy="477634"/>
      </dsp:txXfrm>
    </dsp:sp>
    <dsp:sp modelId="{0C1DD75E-11D5-437C-B6F3-6B652B226E4C}">
      <dsp:nvSpPr>
        <dsp:cNvPr id="0" name=""/>
        <dsp:cNvSpPr/>
      </dsp:nvSpPr>
      <dsp:spPr>
        <a:xfrm>
          <a:off x="0" y="1911121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664D0-E5BC-465D-BEAF-5CE92F16F6ED}">
      <dsp:nvSpPr>
        <dsp:cNvPr id="0" name=""/>
        <dsp:cNvSpPr/>
      </dsp:nvSpPr>
      <dsp:spPr>
        <a:xfrm>
          <a:off x="0" y="1911121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Medicinska fakulteta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1911121"/>
        <a:ext cx="10801350" cy="477634"/>
      </dsp:txXfrm>
    </dsp:sp>
    <dsp:sp modelId="{84EC063C-D231-4FF1-8EAC-698CBCDD61B6}">
      <dsp:nvSpPr>
        <dsp:cNvPr id="0" name=""/>
        <dsp:cNvSpPr/>
      </dsp:nvSpPr>
      <dsp:spPr>
        <a:xfrm>
          <a:off x="0" y="2388756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62EBE-F2E1-4C00-8621-BCE100B5F5DD}">
      <dsp:nvSpPr>
        <dsp:cNvPr id="0" name=""/>
        <dsp:cNvSpPr/>
      </dsp:nvSpPr>
      <dsp:spPr>
        <a:xfrm>
          <a:off x="0" y="2388756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Veterinarska fakulteta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2388756"/>
        <a:ext cx="10801350" cy="477634"/>
      </dsp:txXfrm>
    </dsp:sp>
    <dsp:sp modelId="{7A2009E4-4ED9-44AF-A387-B0EE72D92904}">
      <dsp:nvSpPr>
        <dsp:cNvPr id="0" name=""/>
        <dsp:cNvSpPr/>
      </dsp:nvSpPr>
      <dsp:spPr>
        <a:xfrm>
          <a:off x="0" y="2866391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098585-1DD2-474E-9480-80A413F91237}">
      <dsp:nvSpPr>
        <dsp:cNvPr id="0" name=""/>
        <dsp:cNvSpPr/>
      </dsp:nvSpPr>
      <dsp:spPr>
        <a:xfrm>
          <a:off x="0" y="2866391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Zdravstvena fakulteta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2866391"/>
        <a:ext cx="10801350" cy="477634"/>
      </dsp:txXfrm>
    </dsp:sp>
    <dsp:sp modelId="{580682AA-FE8C-4E24-9BA0-E741A71D129A}">
      <dsp:nvSpPr>
        <dsp:cNvPr id="0" name=""/>
        <dsp:cNvSpPr/>
      </dsp:nvSpPr>
      <dsp:spPr>
        <a:xfrm>
          <a:off x="0" y="334402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44ED54-C995-448C-8ED5-C5340A9FEEF5}">
      <dsp:nvSpPr>
        <dsp:cNvPr id="0" name=""/>
        <dsp:cNvSpPr/>
      </dsp:nvSpPr>
      <dsp:spPr>
        <a:xfrm>
          <a:off x="0" y="3344025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Institut „Jožef Stefan“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3344025"/>
        <a:ext cx="10801350" cy="477634"/>
      </dsp:txXfrm>
    </dsp:sp>
    <dsp:sp modelId="{6682701A-7A8F-4955-97DD-4043AC2B154C}">
      <dsp:nvSpPr>
        <dsp:cNvPr id="0" name=""/>
        <dsp:cNvSpPr/>
      </dsp:nvSpPr>
      <dsp:spPr>
        <a:xfrm>
          <a:off x="0" y="3821660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FDC93B-BA5D-4C4D-8011-D03AB05090B4}">
      <dsp:nvSpPr>
        <dsp:cNvPr id="0" name=""/>
        <dsp:cNvSpPr/>
      </dsp:nvSpPr>
      <dsp:spPr>
        <a:xfrm>
          <a:off x="0" y="3821660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Kemijski inštitut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3821660"/>
        <a:ext cx="10801350" cy="477634"/>
      </dsp:txXfrm>
    </dsp:sp>
    <dsp:sp modelId="{02D91D3E-E7FD-47BF-A5DA-B94C2482D52E}">
      <dsp:nvSpPr>
        <dsp:cNvPr id="0" name=""/>
        <dsp:cNvSpPr/>
      </dsp:nvSpPr>
      <dsp:spPr>
        <a:xfrm>
          <a:off x="0" y="429929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AABBD6-AA57-45BA-9B44-7B5C126E67FF}">
      <dsp:nvSpPr>
        <dsp:cNvPr id="0" name=""/>
        <dsp:cNvSpPr/>
      </dsp:nvSpPr>
      <dsp:spPr>
        <a:xfrm>
          <a:off x="0" y="4299295"/>
          <a:ext cx="10801350" cy="477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kern="1200" dirty="0">
              <a:solidFill>
                <a:schemeClr val="tx2"/>
              </a:solidFill>
            </a:rPr>
            <a:t>Nacionalni inštitut za biologijo </a:t>
          </a:r>
          <a:endParaRPr lang="en-US" sz="2300" kern="1200" dirty="0">
            <a:solidFill>
              <a:schemeClr val="tx2"/>
            </a:solidFill>
          </a:endParaRPr>
        </a:p>
      </dsp:txBody>
      <dsp:txXfrm>
        <a:off x="0" y="4299295"/>
        <a:ext cx="10801350" cy="4776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C61D-386C-49E9-9C5F-6E769F9B758D}">
      <dsp:nvSpPr>
        <dsp:cNvPr id="0" name=""/>
        <dsp:cNvSpPr/>
      </dsp:nvSpPr>
      <dsp:spPr>
        <a:xfrm>
          <a:off x="0" y="609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4D35E-861F-470E-BCE8-39D05EBC6D30}">
      <dsp:nvSpPr>
        <dsp:cNvPr id="0" name=""/>
        <dsp:cNvSpPr/>
      </dsp:nvSpPr>
      <dsp:spPr>
        <a:xfrm>
          <a:off x="0" y="609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Biokemija in molekularna biologija </a:t>
          </a:r>
        </a:p>
      </dsp:txBody>
      <dsp:txXfrm>
        <a:off x="0" y="609"/>
        <a:ext cx="10801350" cy="383996"/>
      </dsp:txXfrm>
    </dsp:sp>
    <dsp:sp modelId="{672F20C0-255F-4154-8C6D-7B38EAAA25BA}">
      <dsp:nvSpPr>
        <dsp:cNvPr id="0" name=""/>
        <dsp:cNvSpPr/>
      </dsp:nvSpPr>
      <dsp:spPr>
        <a:xfrm>
          <a:off x="0" y="384606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00C021-C3A5-4FF2-8539-691C78C6DAFE}">
      <dsp:nvSpPr>
        <dsp:cNvPr id="0" name=""/>
        <dsp:cNvSpPr/>
      </dsp:nvSpPr>
      <dsp:spPr>
        <a:xfrm>
          <a:off x="0" y="384606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Farmacija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84606"/>
        <a:ext cx="10801350" cy="383996"/>
      </dsp:txXfrm>
    </dsp:sp>
    <dsp:sp modelId="{44F3B4E3-B65C-4328-BCBD-6D0991489960}">
      <dsp:nvSpPr>
        <dsp:cNvPr id="0" name=""/>
        <dsp:cNvSpPr/>
      </dsp:nvSpPr>
      <dsp:spPr>
        <a:xfrm>
          <a:off x="0" y="76860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F17DFC-57F9-47D7-A3A0-947A1104E1BB}">
      <dsp:nvSpPr>
        <dsp:cNvPr id="0" name=""/>
        <dsp:cNvSpPr/>
      </dsp:nvSpPr>
      <dsp:spPr>
        <a:xfrm>
          <a:off x="0" y="768602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Genetika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768602"/>
        <a:ext cx="10801350" cy="383996"/>
      </dsp:txXfrm>
    </dsp:sp>
    <dsp:sp modelId="{1D01C8DF-AE81-44A6-BD9C-EE355103C097}">
      <dsp:nvSpPr>
        <dsp:cNvPr id="0" name=""/>
        <dsp:cNvSpPr/>
      </dsp:nvSpPr>
      <dsp:spPr>
        <a:xfrm>
          <a:off x="0" y="1152599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E2DF6-002A-4F84-B32A-C1D4BC1B4F3E}">
      <dsp:nvSpPr>
        <dsp:cNvPr id="0" name=""/>
        <dsp:cNvSpPr/>
      </dsp:nvSpPr>
      <dsp:spPr>
        <a:xfrm>
          <a:off x="0" y="1152599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Javno zdravje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1152599"/>
        <a:ext cx="10801350" cy="383996"/>
      </dsp:txXfrm>
    </dsp:sp>
    <dsp:sp modelId="{4769E050-61B8-4DCD-B700-6D506CA02D14}">
      <dsp:nvSpPr>
        <dsp:cNvPr id="0" name=""/>
        <dsp:cNvSpPr/>
      </dsp:nvSpPr>
      <dsp:spPr>
        <a:xfrm>
          <a:off x="0" y="153659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74CAF-5FC2-41C8-9C02-FC2DBC7AAAFC}">
      <dsp:nvSpPr>
        <dsp:cNvPr id="0" name=""/>
        <dsp:cNvSpPr/>
      </dsp:nvSpPr>
      <dsp:spPr>
        <a:xfrm>
          <a:off x="0" y="1536595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Klinična biokemija in laboratorijska biomedicina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1536595"/>
        <a:ext cx="10801350" cy="383996"/>
      </dsp:txXfrm>
    </dsp:sp>
    <dsp:sp modelId="{A0553AA6-60B8-400C-AD6E-1D153B629580}">
      <dsp:nvSpPr>
        <dsp:cNvPr id="0" name=""/>
        <dsp:cNvSpPr/>
      </dsp:nvSpPr>
      <dsp:spPr>
        <a:xfrm>
          <a:off x="0" y="1920592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50F67-AAB7-4A5B-8F9D-E86682CF2662}">
      <dsp:nvSpPr>
        <dsp:cNvPr id="0" name=""/>
        <dsp:cNvSpPr/>
      </dsp:nvSpPr>
      <dsp:spPr>
        <a:xfrm>
          <a:off x="0" y="1920592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Medicina – klinična usmeritev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1920592"/>
        <a:ext cx="10801350" cy="383996"/>
      </dsp:txXfrm>
    </dsp:sp>
    <dsp:sp modelId="{3FD380DC-E7EC-46F7-B77C-A32BB77A9BF9}">
      <dsp:nvSpPr>
        <dsp:cNvPr id="0" name=""/>
        <dsp:cNvSpPr/>
      </dsp:nvSpPr>
      <dsp:spPr>
        <a:xfrm>
          <a:off x="0" y="2304588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A159C-A310-4EFA-94FF-E4CD6D610BE3}">
      <dsp:nvSpPr>
        <dsp:cNvPr id="0" name=""/>
        <dsp:cNvSpPr/>
      </dsp:nvSpPr>
      <dsp:spPr>
        <a:xfrm>
          <a:off x="0" y="2304588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Medicina – temeljna usmeritev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2304588"/>
        <a:ext cx="10801350" cy="383996"/>
      </dsp:txXfrm>
    </dsp:sp>
    <dsp:sp modelId="{0D2D3292-3530-4062-ADFA-E21FEA7052F0}">
      <dsp:nvSpPr>
        <dsp:cNvPr id="0" name=""/>
        <dsp:cNvSpPr/>
      </dsp:nvSpPr>
      <dsp:spPr>
        <a:xfrm>
          <a:off x="0" y="2688585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05FA27-7B32-45D2-A776-5DA367823847}">
      <dsp:nvSpPr>
        <dsp:cNvPr id="0" name=""/>
        <dsp:cNvSpPr/>
      </dsp:nvSpPr>
      <dsp:spPr>
        <a:xfrm>
          <a:off x="0" y="2688585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Medicinska mikrobiologija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2688585"/>
        <a:ext cx="10801350" cy="383996"/>
      </dsp:txXfrm>
    </dsp:sp>
    <dsp:sp modelId="{0EC69E3B-C302-40C7-9ECC-F11E8B0E0F48}">
      <dsp:nvSpPr>
        <dsp:cNvPr id="0" name=""/>
        <dsp:cNvSpPr/>
      </dsp:nvSpPr>
      <dsp:spPr>
        <a:xfrm>
          <a:off x="0" y="3072581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32155-8E1D-468B-B6F8-CCCB27D7371C}">
      <dsp:nvSpPr>
        <dsp:cNvPr id="0" name=""/>
        <dsp:cNvSpPr/>
      </dsp:nvSpPr>
      <dsp:spPr>
        <a:xfrm>
          <a:off x="0" y="3072581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 err="1">
              <a:solidFill>
                <a:schemeClr val="tx2"/>
              </a:solidFill>
            </a:rPr>
            <a:t>Nevroznanost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072581"/>
        <a:ext cx="10801350" cy="383996"/>
      </dsp:txXfrm>
    </dsp:sp>
    <dsp:sp modelId="{15EB56C0-143B-4569-AF6E-7DDDB279FEB9}">
      <dsp:nvSpPr>
        <dsp:cNvPr id="0" name=""/>
        <dsp:cNvSpPr/>
      </dsp:nvSpPr>
      <dsp:spPr>
        <a:xfrm>
          <a:off x="0" y="3456578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974128-14AB-4DB6-AA91-381F9E8F95C9}">
      <dsp:nvSpPr>
        <dsp:cNvPr id="0" name=""/>
        <dsp:cNvSpPr/>
      </dsp:nvSpPr>
      <dsp:spPr>
        <a:xfrm>
          <a:off x="0" y="3452162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Toksikologija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452162"/>
        <a:ext cx="10801350" cy="383996"/>
      </dsp:txXfrm>
    </dsp:sp>
    <dsp:sp modelId="{055CEDF8-FEA3-48B0-90D6-9E14107EB83E}">
      <dsp:nvSpPr>
        <dsp:cNvPr id="0" name=""/>
        <dsp:cNvSpPr/>
      </dsp:nvSpPr>
      <dsp:spPr>
        <a:xfrm>
          <a:off x="0" y="3840574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69AE82-C00A-4AFC-B906-E712E47AEDFC}">
      <dsp:nvSpPr>
        <dsp:cNvPr id="0" name=""/>
        <dsp:cNvSpPr/>
      </dsp:nvSpPr>
      <dsp:spPr>
        <a:xfrm>
          <a:off x="0" y="4592927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2"/>
            </a:solidFill>
          </a:endParaRPr>
        </a:p>
      </dsp:txBody>
      <dsp:txXfrm>
        <a:off x="0" y="4592927"/>
        <a:ext cx="10801350" cy="383996"/>
      </dsp:txXfrm>
    </dsp:sp>
    <dsp:sp modelId="{994FEB98-93B9-4692-BC17-CC65F1E23194}">
      <dsp:nvSpPr>
        <dsp:cNvPr id="0" name=""/>
        <dsp:cNvSpPr/>
      </dsp:nvSpPr>
      <dsp:spPr>
        <a:xfrm>
          <a:off x="0" y="4224571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53535-69BA-41B2-9885-B2AF7EB84E8B}">
      <dsp:nvSpPr>
        <dsp:cNvPr id="0" name=""/>
        <dsp:cNvSpPr/>
      </dsp:nvSpPr>
      <dsp:spPr>
        <a:xfrm>
          <a:off x="0" y="4220988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Znanstveni vidiki zdravstvenih strok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4220988"/>
        <a:ext cx="10801350" cy="383996"/>
      </dsp:txXfrm>
    </dsp:sp>
    <dsp:sp modelId="{F6C149F6-2939-4B44-B0B4-AEA6084A78F4}">
      <dsp:nvSpPr>
        <dsp:cNvPr id="0" name=""/>
        <dsp:cNvSpPr/>
      </dsp:nvSpPr>
      <dsp:spPr>
        <a:xfrm>
          <a:off x="0" y="4608567"/>
          <a:ext cx="10801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0F88D-850F-4B49-9BBE-D0020F2AEC7E}">
      <dsp:nvSpPr>
        <dsp:cNvPr id="0" name=""/>
        <dsp:cNvSpPr/>
      </dsp:nvSpPr>
      <dsp:spPr>
        <a:xfrm>
          <a:off x="0" y="3858680"/>
          <a:ext cx="10801350" cy="383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solidFill>
                <a:schemeClr val="tx2"/>
              </a:solidFill>
            </a:rPr>
            <a:t>Veterinarska medicina</a:t>
          </a:r>
          <a:endParaRPr lang="en-US" sz="1800" kern="1200" dirty="0">
            <a:solidFill>
              <a:schemeClr val="tx2"/>
            </a:solidFill>
          </a:endParaRPr>
        </a:p>
      </dsp:txBody>
      <dsp:txXfrm>
        <a:off x="0" y="3858680"/>
        <a:ext cx="10801350" cy="383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FAF8D-80E0-4BA7-99F0-E112800CCEF3}" type="datetimeFigureOut">
              <a:rPr lang="sl-SI" smtClean="0"/>
              <a:t>27. 01. 2026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3AA3C-A2DC-4B0F-B142-CE85964B084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9576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585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122363"/>
            <a:ext cx="1080135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rgbClr val="FFFFFF"/>
                </a:solidFill>
              </a:defRPr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da uredite slog podnaslova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1140068" y="6165850"/>
            <a:ext cx="716970" cy="358776"/>
          </a:xfrm>
        </p:spPr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792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Glava odse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1376364"/>
            <a:ext cx="10801349" cy="1812885"/>
          </a:xfrm>
          <a:prstGeom prst="rect">
            <a:avLst/>
          </a:prstGeom>
        </p:spPr>
        <p:txBody>
          <a:bodyPr anchor="b"/>
          <a:lstStyle>
            <a:lvl1pPr marL="1143000" indent="-1143000">
              <a:buFont typeface="+mj-lt"/>
              <a:buAutoNum type="arabicPeriod"/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895706" y="3479181"/>
            <a:ext cx="9600968" cy="26104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2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8500"/>
            <a:ext cx="10890792" cy="976545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>
                <a:solidFill>
                  <a:srgbClr val="FF0000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675045"/>
            <a:ext cx="10801350" cy="450191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7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95325" y="692151"/>
            <a:ext cx="10801350" cy="102235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1">
                <a:solidFill>
                  <a:srgbClr val="FF0000"/>
                </a:solidFill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5325" y="1714501"/>
            <a:ext cx="10801350" cy="44624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8824-1C38-4FFE-B8D8-BE926AA864D3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675" y="86410"/>
            <a:ext cx="1181731" cy="81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9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51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1140068" y="5858782"/>
            <a:ext cx="716970" cy="66584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i="0">
                <a:solidFill>
                  <a:schemeClr val="tx2"/>
                </a:solidFill>
              </a:defRPr>
            </a:lvl1pPr>
          </a:lstStyle>
          <a:p>
            <a:fld id="{FBD08824-1C38-4FFE-B8D8-BE926AA864D3}" type="slidenum">
              <a:rPr lang="sl-SI" smtClean="0"/>
              <a:pPr/>
              <a:t>‹#›</a:t>
            </a:fld>
            <a:r>
              <a:rPr lang="sl-SI"/>
              <a:t>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146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8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 userDrawn="1">
          <p15:clr>
            <a:srgbClr val="F26B43"/>
          </p15:clr>
        </p15:guide>
        <p15:guide id="3" pos="3840" userDrawn="1">
          <p15:clr>
            <a:srgbClr val="F26B43"/>
          </p15:clr>
        </p15:guide>
        <p15:guide id="6" pos="438" userDrawn="1">
          <p15:clr>
            <a:srgbClr val="F26B43"/>
          </p15:clr>
        </p15:guide>
        <p15:guide id="7" pos="7242" userDrawn="1">
          <p15:clr>
            <a:srgbClr val="F26B43"/>
          </p15:clr>
        </p15:guide>
        <p15:guide id="9" orient="horz" pos="436" userDrawn="1">
          <p15:clr>
            <a:srgbClr val="F26B43"/>
          </p15:clr>
        </p15:guide>
        <p15:guide id="10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oktorski.studij@uni-lj.si" TargetMode="External"/><Relationship Id="rId2" Type="http://schemas.openxmlformats.org/officeDocument/2006/relationships/hyperlink" Target="https://www.uni-lj.si/programi/biomedicin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evs.gov.si/prijava/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3">
            <a:extLst>
              <a:ext uri="{FF2B5EF4-FFF2-40B4-BE49-F238E27FC236}">
                <a16:creationId xmlns:a16="http://schemas.microsoft.com/office/drawing/2014/main" id="{2F32DA0D-0B79-30F2-6B12-8D22791608D8}"/>
              </a:ext>
            </a:extLst>
          </p:cNvPr>
          <p:cNvSpPr txBox="1">
            <a:spLocks/>
          </p:cNvSpPr>
          <p:nvPr/>
        </p:nvSpPr>
        <p:spPr>
          <a:xfrm>
            <a:off x="477211" y="5138316"/>
            <a:ext cx="10801350" cy="10223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sl-SI" sz="3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4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95325" y="195943"/>
            <a:ext cx="10801350" cy="1177310"/>
          </a:xfrm>
        </p:spPr>
        <p:txBody>
          <a:bodyPr/>
          <a:lstStyle/>
          <a:p>
            <a:r>
              <a:rPr lang="sl-SI" dirty="0"/>
              <a:t>VEČ INFORMACIJ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04122" y="2601119"/>
            <a:ext cx="9144000" cy="1655762"/>
          </a:xfrm>
        </p:spPr>
        <p:txBody>
          <a:bodyPr/>
          <a:lstStyle/>
          <a:p>
            <a:pPr algn="l"/>
            <a:r>
              <a:rPr lang="sl-SI" b="1" dirty="0"/>
              <a:t>Spletna stran:  </a:t>
            </a:r>
          </a:p>
          <a:p>
            <a:pPr algn="l">
              <a:lnSpc>
                <a:spcPct val="100000"/>
              </a:lnSpc>
            </a:pPr>
            <a:r>
              <a:rPr lang="sl-SI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https://www.uni-lj.si/programi/biomedicina</a:t>
            </a:r>
            <a:endParaRPr lang="sl-SI" dirty="0"/>
          </a:p>
          <a:p>
            <a:pPr algn="l">
              <a:lnSpc>
                <a:spcPct val="100000"/>
              </a:lnSpc>
            </a:pPr>
            <a:br>
              <a:rPr lang="sl-SI" dirty="0"/>
            </a:br>
            <a:r>
              <a:rPr lang="sl-SI" b="1" dirty="0"/>
              <a:t>Kontakt:</a:t>
            </a:r>
            <a:br>
              <a:rPr lang="sl-SI" dirty="0"/>
            </a:br>
            <a:r>
              <a:rPr lang="sl-SI" dirty="0"/>
              <a:t>Podiplomski referati članic, izvajalk programa		</a:t>
            </a:r>
            <a:br>
              <a:rPr lang="sl-SI" dirty="0"/>
            </a:br>
            <a:r>
              <a:rPr lang="sl-SI" dirty="0"/>
              <a:t>in</a:t>
            </a:r>
            <a:br>
              <a:rPr lang="sl-SI" dirty="0"/>
            </a:br>
            <a:r>
              <a:rPr lang="sl-SI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doktorski.studij@uni-lj.si</a:t>
            </a:r>
            <a:r>
              <a:rPr lang="sl-SI" dirty="0"/>
              <a:t> 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4042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07292" y="2042319"/>
            <a:ext cx="10801350" cy="2387600"/>
          </a:xfrm>
        </p:spPr>
        <p:txBody>
          <a:bodyPr/>
          <a:lstStyle/>
          <a:p>
            <a:br>
              <a:rPr lang="sl-SI" sz="6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1493320"/>
            <a:ext cx="9144000" cy="1655762"/>
          </a:xfrm>
        </p:spPr>
        <p:txBody>
          <a:bodyPr/>
          <a:lstStyle/>
          <a:p>
            <a:r>
              <a:rPr lang="sl-SI" sz="6000" b="1" dirty="0">
                <a:latin typeface="+mj-lt"/>
                <a:ea typeface="Univerza Sans" panose="00000600000000000000" pitchFamily="2" charset="-18"/>
              </a:rPr>
              <a:t>INTERDISCIPLINARNI DOKTORSKI ŠTUDIJSKI PROGRAM BIOMEDICINA</a:t>
            </a:r>
          </a:p>
        </p:txBody>
      </p:sp>
    </p:spTree>
    <p:extLst>
      <p:ext uri="{BB962C8B-B14F-4D97-AF65-F5344CB8AC3E}">
        <p14:creationId xmlns:p14="http://schemas.microsoft.com/office/powerpoint/2010/main" val="428708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2"/>
                </a:solidFill>
              </a:rPr>
              <a:t>IZVAJALCI PROGRAMA</a:t>
            </a:r>
          </a:p>
        </p:txBody>
      </p:sp>
      <p:graphicFrame>
        <p:nvGraphicFramePr>
          <p:cNvPr id="6" name="Označba mesta vsebine 3">
            <a:extLst>
              <a:ext uri="{FF2B5EF4-FFF2-40B4-BE49-F238E27FC236}">
                <a16:creationId xmlns:a16="http://schemas.microsoft.com/office/drawing/2014/main" id="{8052718F-17E7-D203-99A9-0A5B34D098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537736"/>
              </p:ext>
            </p:extLst>
          </p:nvPr>
        </p:nvGraphicFramePr>
        <p:xfrm>
          <a:off x="695325" y="1675044"/>
          <a:ext cx="10801350" cy="4777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04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E04277-EF91-EDD9-C3FB-7AC2B346B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2"/>
                </a:solidFill>
              </a:rPr>
              <a:t>ZNANSTVENA PODROČJA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87B55D82-FFDA-F1F6-048D-FF0AB50B3C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559662"/>
              </p:ext>
            </p:extLst>
          </p:nvPr>
        </p:nvGraphicFramePr>
        <p:xfrm>
          <a:off x="695325" y="1562902"/>
          <a:ext cx="10801350" cy="4993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811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2"/>
                </a:solidFill>
              </a:rPr>
              <a:t>TEMELJNI CILJI</a:t>
            </a: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Izobraževanje visoko usposobljenih strokovnjakov za:</a:t>
            </a:r>
          </a:p>
          <a:p>
            <a:r>
              <a:rPr lang="sl-SI" dirty="0"/>
              <a:t>zaposlitve na najzahtevnejših in najodgovornejših delovnih mestih;</a:t>
            </a:r>
          </a:p>
          <a:p>
            <a:r>
              <a:rPr lang="sl-SI" dirty="0"/>
              <a:t>kreativno in samostojno znanstvenoraziskovalno delo, tudi v mednarodnih projektih;</a:t>
            </a:r>
          </a:p>
          <a:p>
            <a:r>
              <a:rPr lang="sl-SI" dirty="0"/>
              <a:t>reševanje znanstvenih problemov z interdisciplinarnim pristopom;</a:t>
            </a:r>
          </a:p>
          <a:p>
            <a:r>
              <a:rPr lang="sl-SI" dirty="0"/>
              <a:t>kritično presojo raziskovalnih rezultatov;</a:t>
            </a:r>
          </a:p>
          <a:p>
            <a:r>
              <a:rPr lang="sl-SI" dirty="0"/>
              <a:t>razvoj novih raziskovalnih metod in prenos znanja v prakso.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687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E60566-1089-5CF6-B74F-1A586792A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2"/>
                </a:solidFill>
              </a:rPr>
              <a:t>KDO SE LAHKO VPIŠE NA ŠTUDIJ?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5D2EB1E-2E0A-A297-29FB-19C1E8EC8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000" dirty="0"/>
              <a:t>Diplomanti študijskih programov:</a:t>
            </a:r>
          </a:p>
          <a:p>
            <a:r>
              <a:rPr lang="sl-SI" sz="2000" dirty="0"/>
              <a:t>druge stopnje.</a:t>
            </a:r>
          </a:p>
          <a:p>
            <a:r>
              <a:rPr lang="sl-SI" sz="2000" dirty="0"/>
              <a:t>Ki izobražujejo za poklice, urejene z direktivami Evropske unije, če so ovrednoteni s 300 kreditnimi točkami.</a:t>
            </a:r>
          </a:p>
          <a:p>
            <a:r>
              <a:rPr lang="sl-SI" sz="2000" dirty="0"/>
              <a:t>Za pridobitev specializacije, ki so pred tem končali visokošolski strokovni program. Tem kandidatom se pred vpisom v program določijo dodatne obveznosti v obsegu od 30 do 60 KT.</a:t>
            </a:r>
          </a:p>
          <a:p>
            <a:r>
              <a:rPr lang="sl-SI" sz="2000" dirty="0"/>
              <a:t>Za pridobitev magisterija znanosti oziroma specializacije po končanem študijskem programu za pridobitev univerzitetne izobrazbe. Tem se prizna 60 KT.</a:t>
            </a:r>
          </a:p>
          <a:p>
            <a:r>
              <a:rPr lang="sl-SI" sz="2000" dirty="0"/>
              <a:t>Za pridobitev univerzitetne izobrazbe.</a:t>
            </a:r>
          </a:p>
          <a:p>
            <a:r>
              <a:rPr lang="sl-SI" sz="2000" dirty="0"/>
              <a:t>Tujih univerz. </a:t>
            </a:r>
          </a:p>
          <a:p>
            <a:pPr marL="0" indent="0">
              <a:buNone/>
            </a:pPr>
            <a:r>
              <a:rPr lang="sl-SI" sz="2000" i="1" dirty="0"/>
              <a:t>Prijava kandidatov, ki se za vpis prijavljajo s tujimi listinami o izobraževanju, je hkrati tudi vloga za priznavanje izobraževanja za namen nadaljevanja izobraževanja na UL.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6215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F053E3-E98C-4C64-7E1C-94FA7052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2"/>
                </a:solidFill>
              </a:rPr>
              <a:t>ŠTUDIJSKO LETO 2026/2027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D27A9DE-162D-4855-9DE3-63AE001A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/>
              <a:t>Število razpisanih mest: 170</a:t>
            </a:r>
          </a:p>
          <a:p>
            <a:r>
              <a:rPr lang="sl-SI" sz="2400" b="1" dirty="0"/>
              <a:t>Rok za prijavo: do 24. julija 2026 do 23.59 (srednjeevropski čas) po spletnem portalu </a:t>
            </a:r>
            <a:r>
              <a:rPr lang="sl-SI" sz="2400" b="1" dirty="0" err="1"/>
              <a:t>eVŠ</a:t>
            </a:r>
            <a:r>
              <a:rPr lang="sl-SI" sz="2400" dirty="0"/>
              <a:t> </a:t>
            </a:r>
            <a:r>
              <a:rPr lang="sl-SI" sz="2400" dirty="0">
                <a:hlinkClick r:id="rId2"/>
              </a:rPr>
              <a:t>http://portal.evs.gov.si/prijava/</a:t>
            </a:r>
            <a:r>
              <a:rPr lang="sl-SI" sz="2400" dirty="0"/>
              <a:t>  </a:t>
            </a:r>
          </a:p>
          <a:p>
            <a:r>
              <a:rPr lang="sl-SI" sz="2400" b="1" dirty="0"/>
              <a:t>Izbira mentorja pred vpisom na študij  </a:t>
            </a:r>
          </a:p>
          <a:p>
            <a:r>
              <a:rPr lang="sl-SI" sz="2400" dirty="0"/>
              <a:t>Kandidati ob prijavi na študij, najkasneje pa ob vpisu, predložijo tudi </a:t>
            </a:r>
            <a:r>
              <a:rPr lang="sl-SI" sz="2400" b="1" dirty="0"/>
              <a:t>idejno zasnovo doktorske disertacije</a:t>
            </a:r>
          </a:p>
          <a:p>
            <a:r>
              <a:rPr lang="sl-SI" sz="2400" dirty="0"/>
              <a:t>Šolnina: 14.600,00 € za celoten študij</a:t>
            </a:r>
          </a:p>
          <a:p>
            <a:r>
              <a:rPr lang="sl-SI" sz="2000" dirty="0"/>
              <a:t>1. letnik: 4.700,00 €</a:t>
            </a:r>
          </a:p>
          <a:p>
            <a:r>
              <a:rPr lang="sl-SI" sz="2000" dirty="0"/>
              <a:t>2. letnik: 4.700,00 €</a:t>
            </a:r>
          </a:p>
          <a:p>
            <a:r>
              <a:rPr lang="sl-SI" sz="2000" dirty="0"/>
              <a:t>3. letnik: 2.600,00 €</a:t>
            </a:r>
          </a:p>
          <a:p>
            <a:r>
              <a:rPr lang="sl-SI" sz="2000" dirty="0"/>
              <a:t>4. letnik: 2.600,00 €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9152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F59AD3-F180-258B-9803-54374BF23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2"/>
                </a:solidFill>
              </a:rPr>
              <a:t>PREDMETNIK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C12B7F3E-CFC4-EEAB-10B5-087D13DC66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610723"/>
              </p:ext>
            </p:extLst>
          </p:nvPr>
        </p:nvGraphicFramePr>
        <p:xfrm>
          <a:off x="695325" y="1425251"/>
          <a:ext cx="10801344" cy="3581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41181">
                  <a:extLst>
                    <a:ext uri="{9D8B030D-6E8A-4147-A177-3AD203B41FA5}">
                      <a16:colId xmlns:a16="http://schemas.microsoft.com/office/drawing/2014/main" val="4221031769"/>
                    </a:ext>
                  </a:extLst>
                </a:gridCol>
                <a:gridCol w="559155">
                  <a:extLst>
                    <a:ext uri="{9D8B030D-6E8A-4147-A177-3AD203B41FA5}">
                      <a16:colId xmlns:a16="http://schemas.microsoft.com/office/drawing/2014/main" val="4173122786"/>
                    </a:ext>
                  </a:extLst>
                </a:gridCol>
                <a:gridCol w="2174715">
                  <a:extLst>
                    <a:ext uri="{9D8B030D-6E8A-4147-A177-3AD203B41FA5}">
                      <a16:colId xmlns:a16="http://schemas.microsoft.com/office/drawing/2014/main" val="1101709256"/>
                    </a:ext>
                  </a:extLst>
                </a:gridCol>
                <a:gridCol w="525621">
                  <a:extLst>
                    <a:ext uri="{9D8B030D-6E8A-4147-A177-3AD203B41FA5}">
                      <a16:colId xmlns:a16="http://schemas.microsoft.com/office/drawing/2014/main" val="3138574287"/>
                    </a:ext>
                  </a:extLst>
                </a:gridCol>
                <a:gridCol w="2152264">
                  <a:extLst>
                    <a:ext uri="{9D8B030D-6E8A-4147-A177-3AD203B41FA5}">
                      <a16:colId xmlns:a16="http://schemas.microsoft.com/office/drawing/2014/main" val="2963098818"/>
                    </a:ext>
                  </a:extLst>
                </a:gridCol>
                <a:gridCol w="548072">
                  <a:extLst>
                    <a:ext uri="{9D8B030D-6E8A-4147-A177-3AD203B41FA5}">
                      <a16:colId xmlns:a16="http://schemas.microsoft.com/office/drawing/2014/main" val="3751844967"/>
                    </a:ext>
                  </a:extLst>
                </a:gridCol>
                <a:gridCol w="2195128">
                  <a:extLst>
                    <a:ext uri="{9D8B030D-6E8A-4147-A177-3AD203B41FA5}">
                      <a16:colId xmlns:a16="http://schemas.microsoft.com/office/drawing/2014/main" val="3892687746"/>
                    </a:ext>
                  </a:extLst>
                </a:gridCol>
                <a:gridCol w="505208">
                  <a:extLst>
                    <a:ext uri="{9D8B030D-6E8A-4147-A177-3AD203B41FA5}">
                      <a16:colId xmlns:a16="http://schemas.microsoft.com/office/drawing/2014/main" val="103442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1.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4. letnik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768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Temeljni predmet/-i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Izbirni predmet</a:t>
                      </a:r>
                      <a:r>
                        <a:rPr lang="sl-SI" sz="1800" b="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1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IRD 3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IRD 4</a:t>
                      </a: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68584" marR="68584" marT="0" marB="0" anchor="ctr"/>
                </a:tc>
                <a:extLst>
                  <a:ext uri="{0D108BD9-81ED-4DB2-BD59-A6C34878D82A}">
                    <a16:rowId xmlns:a16="http://schemas.microsoft.com/office/drawing/2014/main" val="144641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IRD 1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Izbirni predmet</a:t>
                      </a:r>
                      <a:r>
                        <a:rPr lang="sl-SI" sz="1800" b="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2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Predstavitev</a:t>
                      </a:r>
                      <a:r>
                        <a:rPr lang="sl-SI" sz="1800" b="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rezultatov raziskovalnega dela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4" marR="68584" marT="0" marB="0" anchor="ctr"/>
                </a:tc>
                <a:extLst>
                  <a:ext uri="{0D108BD9-81ED-4DB2-BD59-A6C34878D82A}">
                    <a16:rowId xmlns:a16="http://schemas.microsoft.com/office/drawing/2014/main" val="3802638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sl-SI" sz="1800" b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Izbirni predmet</a:t>
                      </a:r>
                      <a:r>
                        <a:rPr lang="sl-SI" sz="1800" b="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3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Izdelava doktorske disertacije in javni zagovor</a:t>
                      </a: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4" marR="68584" marT="0" marB="0" anchor="ctr"/>
                </a:tc>
                <a:extLst>
                  <a:ext uri="{0D108BD9-81ED-4DB2-BD59-A6C34878D82A}">
                    <a16:rowId xmlns:a16="http://schemas.microsoft.com/office/drawing/2014/main" val="27232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Predstavitev teme doktorske disertacije</a:t>
                      </a: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extLst>
                  <a:ext uri="{0D108BD9-81ED-4DB2-BD59-A6C34878D82A}">
                    <a16:rowId xmlns:a16="http://schemas.microsoft.com/office/drawing/2014/main" val="1175457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IRD</a:t>
                      </a:r>
                      <a:r>
                        <a:rPr lang="sl-SI" sz="1800" b="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2</a:t>
                      </a: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800" b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l-SI" sz="18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4" marR="68584" marT="0" marB="0" anchor="ctr"/>
                </a:tc>
                <a:extLst>
                  <a:ext uri="{0D108BD9-81ED-4DB2-BD59-A6C34878D82A}">
                    <a16:rowId xmlns:a16="http://schemas.microsoft.com/office/drawing/2014/main" val="2638171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071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831F3B-D31A-4531-9B27-B8FDD75B9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>
                <a:solidFill>
                  <a:schemeClr val="accent2"/>
                </a:solidFill>
              </a:rPr>
              <a:t>MOŽNOSTI ZA ZAPOSLITEV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99BF507-7644-416A-6267-2BD24F624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izobraževalnih in raziskovalnih ustanovah, </a:t>
            </a:r>
          </a:p>
          <a:p>
            <a:r>
              <a:rPr lang="sl-SI" dirty="0"/>
              <a:t>v farmacevtski industriji,</a:t>
            </a:r>
          </a:p>
          <a:p>
            <a:r>
              <a:rPr lang="sl-SI" dirty="0"/>
              <a:t>v zdravstvenih zavodih,</a:t>
            </a:r>
          </a:p>
          <a:p>
            <a:r>
              <a:rPr lang="sl-SI" dirty="0"/>
              <a:t>v javni upravi,</a:t>
            </a:r>
          </a:p>
          <a:p>
            <a:r>
              <a:rPr lang="sl-SI" dirty="0"/>
              <a:t>v državnih uradih,</a:t>
            </a:r>
          </a:p>
          <a:p>
            <a:r>
              <a:rPr lang="sl-SI" dirty="0"/>
              <a:t>v gospodarskih družbah in drugih ustanovah in podjetjih, ki zaposlujejo najvišje izobražene strokovnjake in raziskovalce.</a:t>
            </a:r>
          </a:p>
        </p:txBody>
      </p:sp>
    </p:spTree>
    <p:extLst>
      <p:ext uri="{BB962C8B-B14F-4D97-AF65-F5344CB8AC3E}">
        <p14:creationId xmlns:p14="http://schemas.microsoft.com/office/powerpoint/2010/main" val="258229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o meri 1">
      <a:dk1>
        <a:srgbClr val="000000"/>
      </a:dk1>
      <a:lt1>
        <a:sysClr val="window" lastClr="FFFFFF"/>
      </a:lt1>
      <a:dk2>
        <a:srgbClr val="58595B"/>
      </a:dk2>
      <a:lt2>
        <a:srgbClr val="E7E6E6"/>
      </a:lt2>
      <a:accent1>
        <a:srgbClr val="E03127"/>
      </a:accent1>
      <a:accent2>
        <a:srgbClr val="E03127"/>
      </a:accent2>
      <a:accent3>
        <a:srgbClr val="E03127"/>
      </a:accent3>
      <a:accent4>
        <a:srgbClr val="58595B"/>
      </a:accent4>
      <a:accent5>
        <a:srgbClr val="58595B"/>
      </a:accent5>
      <a:accent6>
        <a:srgbClr val="58595B"/>
      </a:accent6>
      <a:hlink>
        <a:srgbClr val="2878AC"/>
      </a:hlink>
      <a:folHlink>
        <a:srgbClr val="0033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9DC10BB22DEF49AEF2037D537D482B" ma:contentTypeVersion="2" ma:contentTypeDescription="Ustvari nov dokument." ma:contentTypeScope="" ma:versionID="e9367427d143067ffd96e157cbf642c9">
  <xsd:schema xmlns:xsd="http://www.w3.org/2001/XMLSchema" xmlns:xs="http://www.w3.org/2001/XMLSchema" xmlns:p="http://schemas.microsoft.com/office/2006/metadata/properties" xmlns:ns2="0f48a8d7-1ac6-4eb8-9b15-9ca601ca4102" targetNamespace="http://schemas.microsoft.com/office/2006/metadata/properties" ma:root="true" ma:fieldsID="a5a0c442ed6a857761e77a85f96b0922" ns2:_="">
    <xsd:import namespace="0f48a8d7-1ac6-4eb8-9b15-9ca601ca410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8a8d7-1ac6-4eb8-9b15-9ca601ca41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CA06E0-186F-47F8-8CB2-CCA0615EDE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FC4812-E723-4613-A582-5D91CA4AF950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0f48a8d7-1ac6-4eb8-9b15-9ca601ca4102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12716C-473A-4ECC-8F1B-AD464E28DE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48a8d7-1ac6-4eb8-9b15-9ca601ca41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485</Words>
  <Application>Microsoft Office PowerPoint</Application>
  <PresentationFormat>Širokozaslonsko</PresentationFormat>
  <Paragraphs>96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Officeova tema</vt:lpstr>
      <vt:lpstr>PowerPointova predstavitev</vt:lpstr>
      <vt:lpstr> </vt:lpstr>
      <vt:lpstr>IZVAJALCI PROGRAMA</vt:lpstr>
      <vt:lpstr>ZNANSTVENA PODROČJA</vt:lpstr>
      <vt:lpstr>TEMELJNI CILJI</vt:lpstr>
      <vt:lpstr>KDO SE LAHKO VPIŠE NA ŠTUDIJ?</vt:lpstr>
      <vt:lpstr>ŠTUDIJSKO LETO 2026/2027</vt:lpstr>
      <vt:lpstr>PREDMETNIK</vt:lpstr>
      <vt:lpstr>MOŽNOSTI ZA ZAPOSLITEV</vt:lpstr>
      <vt:lpstr>VEČ INFORMACIJ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Kejžar, Jernej</dc:creator>
  <cp:lastModifiedBy>Ferrari Stojanović, Uroš</cp:lastModifiedBy>
  <cp:revision>13</cp:revision>
  <dcterms:created xsi:type="dcterms:W3CDTF">2024-02-15T07:37:09Z</dcterms:created>
  <dcterms:modified xsi:type="dcterms:W3CDTF">2026-01-27T12:29:13Z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0x010100949DC10BB22DEF49AEF2037D537D482B</vt:lpwstr>
  </property>
</Properties>
</file>