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handoutMasterIdLst>
    <p:handoutMasterId r:id="rId16"/>
  </p:handoutMasterIdLst>
  <p:sldIdLst>
    <p:sldId id="261" r:id="rId5"/>
    <p:sldId id="256" r:id="rId6"/>
    <p:sldId id="259" r:id="rId7"/>
    <p:sldId id="267" r:id="rId8"/>
    <p:sldId id="271" r:id="rId9"/>
    <p:sldId id="263" r:id="rId10"/>
    <p:sldId id="264" r:id="rId11"/>
    <p:sldId id="265" r:id="rId12"/>
    <p:sldId id="266" r:id="rId13"/>
    <p:sldId id="268" r:id="rId14"/>
    <p:sldId id="260" r:id="rId15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rednji slog 2 – poudarek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2" d="100"/>
          <a:sy n="52" d="100"/>
        </p:scale>
        <p:origin x="2680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8CB56DE-C5E1-40A1-8FCF-AD3DC785A146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CD83B7D-98FA-465D-BE14-9887A4E0BC61}">
      <dgm:prSet/>
      <dgm:spPr/>
      <dgm:t>
        <a:bodyPr/>
        <a:lstStyle/>
        <a:p>
          <a:r>
            <a:rPr lang="sl-SI" b="1" dirty="0">
              <a:solidFill>
                <a:schemeClr val="tx2"/>
              </a:solidFill>
            </a:rPr>
            <a:t>6</a:t>
          </a:r>
          <a:r>
            <a:rPr lang="en-US" b="1" dirty="0">
              <a:solidFill>
                <a:schemeClr val="tx2"/>
              </a:solidFill>
            </a:rPr>
            <a:t> </a:t>
          </a:r>
          <a:r>
            <a:rPr lang="sl-SI" b="1" dirty="0">
              <a:solidFill>
                <a:schemeClr val="tx2"/>
              </a:solidFill>
            </a:rPr>
            <a:t>FACULTIES and </a:t>
          </a:r>
          <a:r>
            <a:rPr lang="en-US" b="1" dirty="0">
              <a:solidFill>
                <a:schemeClr val="tx2"/>
              </a:solidFill>
            </a:rPr>
            <a:t>3 </a:t>
          </a:r>
          <a:r>
            <a:rPr lang="sl-SI" b="1" dirty="0">
              <a:solidFill>
                <a:schemeClr val="tx2"/>
              </a:solidFill>
            </a:rPr>
            <a:t>RESEARCH INSTITUTES: </a:t>
          </a:r>
          <a:endParaRPr lang="en-US" dirty="0">
            <a:solidFill>
              <a:schemeClr val="tx2"/>
            </a:solidFill>
          </a:endParaRPr>
        </a:p>
      </dgm:t>
    </dgm:pt>
    <dgm:pt modelId="{877AA2E6-B6D6-48CA-A761-2D6A17F71460}" type="parTrans" cxnId="{A314FBF9-F444-4B1F-BCD4-22CAFE645B35}">
      <dgm:prSet/>
      <dgm:spPr/>
      <dgm:t>
        <a:bodyPr/>
        <a:lstStyle/>
        <a:p>
          <a:endParaRPr lang="en-US"/>
        </a:p>
      </dgm:t>
    </dgm:pt>
    <dgm:pt modelId="{22B2A943-248F-4B25-854D-9C33999CF5A2}" type="sibTrans" cxnId="{A314FBF9-F444-4B1F-BCD4-22CAFE645B35}">
      <dgm:prSet/>
      <dgm:spPr/>
      <dgm:t>
        <a:bodyPr/>
        <a:lstStyle/>
        <a:p>
          <a:endParaRPr lang="en-US"/>
        </a:p>
      </dgm:t>
    </dgm:pt>
    <dgm:pt modelId="{DA93BBBB-3EF4-4F09-8E8A-CAFC4035AC7E}">
      <dgm:prSet/>
      <dgm:spPr/>
      <dgm:t>
        <a:bodyPr/>
        <a:lstStyle/>
        <a:p>
          <a:r>
            <a:rPr lang="sl-SI" dirty="0">
              <a:solidFill>
                <a:schemeClr val="tx2"/>
              </a:solidFill>
            </a:rPr>
            <a:t>UL </a:t>
          </a:r>
          <a:r>
            <a:rPr lang="en-US" dirty="0">
              <a:solidFill>
                <a:schemeClr val="tx2"/>
              </a:solidFill>
            </a:rPr>
            <a:t>Biotechnical Faculty </a:t>
          </a:r>
        </a:p>
      </dgm:t>
    </dgm:pt>
    <dgm:pt modelId="{43DED3CB-9417-4259-AC8A-33CE873EF491}" type="parTrans" cxnId="{EBD7A95F-29C0-4CB3-9553-F225DFA5EC08}">
      <dgm:prSet/>
      <dgm:spPr/>
      <dgm:t>
        <a:bodyPr/>
        <a:lstStyle/>
        <a:p>
          <a:endParaRPr lang="en-US"/>
        </a:p>
      </dgm:t>
    </dgm:pt>
    <dgm:pt modelId="{85ADAFD0-53B0-46D8-B70D-F486C0348A4B}" type="sibTrans" cxnId="{EBD7A95F-29C0-4CB3-9553-F225DFA5EC08}">
      <dgm:prSet/>
      <dgm:spPr/>
      <dgm:t>
        <a:bodyPr/>
        <a:lstStyle/>
        <a:p>
          <a:endParaRPr lang="en-US"/>
        </a:p>
      </dgm:t>
    </dgm:pt>
    <dgm:pt modelId="{47DFB329-4497-4F28-B489-2E7EE866F3C6}">
      <dgm:prSet/>
      <dgm:spPr/>
      <dgm:t>
        <a:bodyPr/>
        <a:lstStyle/>
        <a:p>
          <a:r>
            <a:rPr lang="sl-SI" dirty="0">
              <a:solidFill>
                <a:schemeClr val="tx2"/>
              </a:solidFill>
            </a:rPr>
            <a:t>UL </a:t>
          </a:r>
          <a:r>
            <a:rPr lang="en-US" dirty="0">
              <a:solidFill>
                <a:schemeClr val="tx2"/>
              </a:solidFill>
            </a:rPr>
            <a:t>Faculty of Pharmacy </a:t>
          </a:r>
        </a:p>
      </dgm:t>
    </dgm:pt>
    <dgm:pt modelId="{119C0C50-7333-46A3-B1D2-1FCAF888858D}" type="parTrans" cxnId="{A0E174B6-3402-482C-AE2A-3EECDF6E4CA2}">
      <dgm:prSet/>
      <dgm:spPr/>
      <dgm:t>
        <a:bodyPr/>
        <a:lstStyle/>
        <a:p>
          <a:endParaRPr lang="en-US"/>
        </a:p>
      </dgm:t>
    </dgm:pt>
    <dgm:pt modelId="{D77544A6-F84B-4BFD-BC49-033A193458B1}" type="sibTrans" cxnId="{A0E174B6-3402-482C-AE2A-3EECDF6E4CA2}">
      <dgm:prSet/>
      <dgm:spPr/>
      <dgm:t>
        <a:bodyPr/>
        <a:lstStyle/>
        <a:p>
          <a:endParaRPr lang="en-US"/>
        </a:p>
      </dgm:t>
    </dgm:pt>
    <dgm:pt modelId="{834725E6-5C2E-4B2A-92D8-E49D9A9C67A3}">
      <dgm:prSet/>
      <dgm:spPr/>
      <dgm:t>
        <a:bodyPr/>
        <a:lstStyle/>
        <a:p>
          <a:r>
            <a:rPr lang="sl-SI" dirty="0">
              <a:solidFill>
                <a:schemeClr val="tx2"/>
              </a:solidFill>
            </a:rPr>
            <a:t>UL </a:t>
          </a:r>
          <a:r>
            <a:rPr lang="en-US" dirty="0">
              <a:solidFill>
                <a:schemeClr val="tx2"/>
              </a:solidFill>
            </a:rPr>
            <a:t>Faculty of Chemistry and Chemical Technology </a:t>
          </a:r>
        </a:p>
      </dgm:t>
    </dgm:pt>
    <dgm:pt modelId="{3E29B669-3F17-41FF-994E-20E46E583AC3}" type="parTrans" cxnId="{19644DC1-80B2-4901-866C-85BD272136B0}">
      <dgm:prSet/>
      <dgm:spPr/>
      <dgm:t>
        <a:bodyPr/>
        <a:lstStyle/>
        <a:p>
          <a:endParaRPr lang="en-US"/>
        </a:p>
      </dgm:t>
    </dgm:pt>
    <dgm:pt modelId="{E7ACF153-48E1-44BE-9A48-4649E1AEDC45}" type="sibTrans" cxnId="{19644DC1-80B2-4901-866C-85BD272136B0}">
      <dgm:prSet/>
      <dgm:spPr/>
      <dgm:t>
        <a:bodyPr/>
        <a:lstStyle/>
        <a:p>
          <a:endParaRPr lang="en-US"/>
        </a:p>
      </dgm:t>
    </dgm:pt>
    <dgm:pt modelId="{281AD9A3-A146-43D1-8E42-38FCF1D6EB59}">
      <dgm:prSet/>
      <dgm:spPr/>
      <dgm:t>
        <a:bodyPr/>
        <a:lstStyle/>
        <a:p>
          <a:r>
            <a:rPr lang="sl-SI" dirty="0">
              <a:solidFill>
                <a:schemeClr val="tx2"/>
              </a:solidFill>
            </a:rPr>
            <a:t>UL </a:t>
          </a:r>
          <a:r>
            <a:rPr lang="en-US" dirty="0">
              <a:solidFill>
                <a:schemeClr val="tx2"/>
              </a:solidFill>
            </a:rPr>
            <a:t>Faculty of Medicine </a:t>
          </a:r>
        </a:p>
      </dgm:t>
    </dgm:pt>
    <dgm:pt modelId="{B27027F7-A239-44A1-834E-ECB6B1F8DCE2}" type="parTrans" cxnId="{A136813B-AC2E-428E-B80D-685959945484}">
      <dgm:prSet/>
      <dgm:spPr/>
      <dgm:t>
        <a:bodyPr/>
        <a:lstStyle/>
        <a:p>
          <a:endParaRPr lang="en-US"/>
        </a:p>
      </dgm:t>
    </dgm:pt>
    <dgm:pt modelId="{7364CDD8-640B-4D90-889A-F07D808E6BE8}" type="sibTrans" cxnId="{A136813B-AC2E-428E-B80D-685959945484}">
      <dgm:prSet/>
      <dgm:spPr/>
      <dgm:t>
        <a:bodyPr/>
        <a:lstStyle/>
        <a:p>
          <a:endParaRPr lang="en-US"/>
        </a:p>
      </dgm:t>
    </dgm:pt>
    <dgm:pt modelId="{13320C7B-BE8D-460C-84BF-92458B3BCE00}">
      <dgm:prSet/>
      <dgm:spPr/>
      <dgm:t>
        <a:bodyPr/>
        <a:lstStyle/>
        <a:p>
          <a:r>
            <a:rPr lang="sl-SI" dirty="0">
              <a:solidFill>
                <a:schemeClr val="tx2"/>
              </a:solidFill>
            </a:rPr>
            <a:t>UL </a:t>
          </a:r>
          <a:r>
            <a:rPr lang="en-US" dirty="0">
              <a:solidFill>
                <a:schemeClr val="tx2"/>
              </a:solidFill>
            </a:rPr>
            <a:t>Veterinary Faculty </a:t>
          </a:r>
        </a:p>
      </dgm:t>
    </dgm:pt>
    <dgm:pt modelId="{C9FBB823-1A87-4782-B340-FEC6D8D9B34C}" type="parTrans" cxnId="{9C9E2087-C083-48C0-9F76-2A0CE5581B0B}">
      <dgm:prSet/>
      <dgm:spPr/>
      <dgm:t>
        <a:bodyPr/>
        <a:lstStyle/>
        <a:p>
          <a:endParaRPr lang="en-US"/>
        </a:p>
      </dgm:t>
    </dgm:pt>
    <dgm:pt modelId="{B1435041-624A-43FC-A768-641E31E5133C}" type="sibTrans" cxnId="{9C9E2087-C083-48C0-9F76-2A0CE5581B0B}">
      <dgm:prSet/>
      <dgm:spPr/>
      <dgm:t>
        <a:bodyPr/>
        <a:lstStyle/>
        <a:p>
          <a:endParaRPr lang="en-US"/>
        </a:p>
      </dgm:t>
    </dgm:pt>
    <dgm:pt modelId="{00BDBF9E-F9E4-4E75-90FF-2464895AADE1}">
      <dgm:prSet/>
      <dgm:spPr/>
      <dgm:t>
        <a:bodyPr/>
        <a:lstStyle/>
        <a:p>
          <a:r>
            <a:rPr lang="sl-SI" b="0" dirty="0">
              <a:solidFill>
                <a:schemeClr val="tx2"/>
              </a:solidFill>
            </a:rPr>
            <a:t>UL </a:t>
          </a:r>
          <a:r>
            <a:rPr lang="en-US" dirty="0">
              <a:solidFill>
                <a:schemeClr val="tx2"/>
              </a:solidFill>
            </a:rPr>
            <a:t>Faculty</a:t>
          </a:r>
          <a:r>
            <a:rPr lang="sl-SI" b="0" dirty="0">
              <a:solidFill>
                <a:schemeClr val="tx2"/>
              </a:solidFill>
            </a:rPr>
            <a:t> of Health Sciences</a:t>
          </a:r>
          <a:r>
            <a:rPr lang="en-US" b="1" dirty="0">
              <a:solidFill>
                <a:schemeClr val="tx2"/>
              </a:solidFill>
            </a:rPr>
            <a:t> </a:t>
          </a:r>
          <a:endParaRPr lang="en-US" dirty="0">
            <a:solidFill>
              <a:schemeClr val="tx2"/>
            </a:solidFill>
          </a:endParaRPr>
        </a:p>
      </dgm:t>
    </dgm:pt>
    <dgm:pt modelId="{372A920C-3D67-4A67-9A70-F65DC1D2BDDA}" type="parTrans" cxnId="{B5DBCF1D-77F8-407B-8378-E65CA40240DC}">
      <dgm:prSet/>
      <dgm:spPr/>
      <dgm:t>
        <a:bodyPr/>
        <a:lstStyle/>
        <a:p>
          <a:endParaRPr lang="en-US"/>
        </a:p>
      </dgm:t>
    </dgm:pt>
    <dgm:pt modelId="{6F16D9FF-93A7-4F2C-B709-1408874B69E9}" type="sibTrans" cxnId="{B5DBCF1D-77F8-407B-8378-E65CA40240DC}">
      <dgm:prSet/>
      <dgm:spPr/>
      <dgm:t>
        <a:bodyPr/>
        <a:lstStyle/>
        <a:p>
          <a:endParaRPr lang="en-US"/>
        </a:p>
      </dgm:t>
    </dgm:pt>
    <dgm:pt modelId="{9EAE4E70-92C4-466C-AA94-78CB566D390E}">
      <dgm:prSet/>
      <dgm:spPr/>
      <dgm:t>
        <a:bodyPr/>
        <a:lstStyle/>
        <a:p>
          <a:r>
            <a:rPr lang="en-US" dirty="0">
              <a:solidFill>
                <a:schemeClr val="tx2"/>
              </a:solidFill>
            </a:rPr>
            <a:t>Jožef Stefan Institute </a:t>
          </a:r>
        </a:p>
      </dgm:t>
    </dgm:pt>
    <dgm:pt modelId="{C0E7A4C0-CEA8-467E-8921-1923E4C5840D}" type="parTrans" cxnId="{1A883251-060B-4726-B57C-4E31C1D47206}">
      <dgm:prSet/>
      <dgm:spPr/>
      <dgm:t>
        <a:bodyPr/>
        <a:lstStyle/>
        <a:p>
          <a:endParaRPr lang="en-US"/>
        </a:p>
      </dgm:t>
    </dgm:pt>
    <dgm:pt modelId="{D33F66FE-3A8F-45C2-82C7-6B5033FA3576}" type="sibTrans" cxnId="{1A883251-060B-4726-B57C-4E31C1D47206}">
      <dgm:prSet/>
      <dgm:spPr/>
      <dgm:t>
        <a:bodyPr/>
        <a:lstStyle/>
        <a:p>
          <a:endParaRPr lang="en-US"/>
        </a:p>
      </dgm:t>
    </dgm:pt>
    <dgm:pt modelId="{C83A3D15-24E7-47B9-B13F-D4CE97CA7728}">
      <dgm:prSet/>
      <dgm:spPr/>
      <dgm:t>
        <a:bodyPr/>
        <a:lstStyle/>
        <a:p>
          <a:r>
            <a:rPr lang="en-US" dirty="0">
              <a:solidFill>
                <a:schemeClr val="tx2"/>
              </a:solidFill>
            </a:rPr>
            <a:t>National Institute of Chemistry</a:t>
          </a:r>
        </a:p>
      </dgm:t>
    </dgm:pt>
    <dgm:pt modelId="{8C697C73-BADF-44F1-815C-3EC4FE747DA9}" type="parTrans" cxnId="{A03885CF-B47D-44EB-B56E-CA70DC49B3DE}">
      <dgm:prSet/>
      <dgm:spPr/>
      <dgm:t>
        <a:bodyPr/>
        <a:lstStyle/>
        <a:p>
          <a:endParaRPr lang="en-US"/>
        </a:p>
      </dgm:t>
    </dgm:pt>
    <dgm:pt modelId="{B54EBCAD-2590-4698-9B4E-270CE7B413AE}" type="sibTrans" cxnId="{A03885CF-B47D-44EB-B56E-CA70DC49B3DE}">
      <dgm:prSet/>
      <dgm:spPr/>
      <dgm:t>
        <a:bodyPr/>
        <a:lstStyle/>
        <a:p>
          <a:endParaRPr lang="en-US"/>
        </a:p>
      </dgm:t>
    </dgm:pt>
    <dgm:pt modelId="{C095F29A-C9FB-4602-891E-B3DE21145B84}">
      <dgm:prSet/>
      <dgm:spPr/>
      <dgm:t>
        <a:bodyPr/>
        <a:lstStyle/>
        <a:p>
          <a:r>
            <a:rPr lang="en-US" dirty="0">
              <a:solidFill>
                <a:schemeClr val="tx2"/>
              </a:solidFill>
            </a:rPr>
            <a:t>National Institute of Biology</a:t>
          </a:r>
        </a:p>
      </dgm:t>
    </dgm:pt>
    <dgm:pt modelId="{A23BACC4-B38D-452B-A043-27EF53500D37}" type="parTrans" cxnId="{DD12F59D-491A-4A57-BB93-6894D16E6EFF}">
      <dgm:prSet/>
      <dgm:spPr/>
      <dgm:t>
        <a:bodyPr/>
        <a:lstStyle/>
        <a:p>
          <a:endParaRPr lang="en-US"/>
        </a:p>
      </dgm:t>
    </dgm:pt>
    <dgm:pt modelId="{B5A9D649-7C6D-400A-84DB-9C53868843C7}" type="sibTrans" cxnId="{DD12F59D-491A-4A57-BB93-6894D16E6EFF}">
      <dgm:prSet/>
      <dgm:spPr/>
      <dgm:t>
        <a:bodyPr/>
        <a:lstStyle/>
        <a:p>
          <a:endParaRPr lang="en-US"/>
        </a:p>
      </dgm:t>
    </dgm:pt>
    <dgm:pt modelId="{8B5DDA09-4526-4845-8629-CCBDEE3D054B}" type="pres">
      <dgm:prSet presAssocID="{D8CB56DE-C5E1-40A1-8FCF-AD3DC785A146}" presName="vert0" presStyleCnt="0">
        <dgm:presLayoutVars>
          <dgm:dir/>
          <dgm:animOne val="branch"/>
          <dgm:animLvl val="lvl"/>
        </dgm:presLayoutVars>
      </dgm:prSet>
      <dgm:spPr/>
    </dgm:pt>
    <dgm:pt modelId="{6BC5A3D6-B0A5-460C-A642-8B4E6E24364F}" type="pres">
      <dgm:prSet presAssocID="{9CD83B7D-98FA-465D-BE14-9887A4E0BC61}" presName="thickLine" presStyleLbl="alignNode1" presStyleIdx="0" presStyleCnt="10"/>
      <dgm:spPr/>
    </dgm:pt>
    <dgm:pt modelId="{A7A177BE-A2C3-4112-9AB0-1621EBB43F2F}" type="pres">
      <dgm:prSet presAssocID="{9CD83B7D-98FA-465D-BE14-9887A4E0BC61}" presName="horz1" presStyleCnt="0"/>
      <dgm:spPr/>
    </dgm:pt>
    <dgm:pt modelId="{1B5D885C-F5AE-459C-A458-1D832CE5F343}" type="pres">
      <dgm:prSet presAssocID="{9CD83B7D-98FA-465D-BE14-9887A4E0BC61}" presName="tx1" presStyleLbl="revTx" presStyleIdx="0" presStyleCnt="10"/>
      <dgm:spPr/>
    </dgm:pt>
    <dgm:pt modelId="{A7339D4D-DF68-4BC9-A223-F968B5AD2F71}" type="pres">
      <dgm:prSet presAssocID="{9CD83B7D-98FA-465D-BE14-9887A4E0BC61}" presName="vert1" presStyleCnt="0"/>
      <dgm:spPr/>
    </dgm:pt>
    <dgm:pt modelId="{AF1D7826-3E39-4811-BD9B-3918E64C81AD}" type="pres">
      <dgm:prSet presAssocID="{DA93BBBB-3EF4-4F09-8E8A-CAFC4035AC7E}" presName="thickLine" presStyleLbl="alignNode1" presStyleIdx="1" presStyleCnt="10"/>
      <dgm:spPr/>
    </dgm:pt>
    <dgm:pt modelId="{64EF425F-46E0-4049-B6D6-949341ED8769}" type="pres">
      <dgm:prSet presAssocID="{DA93BBBB-3EF4-4F09-8E8A-CAFC4035AC7E}" presName="horz1" presStyleCnt="0"/>
      <dgm:spPr/>
    </dgm:pt>
    <dgm:pt modelId="{D84EC000-7A1E-4E9F-B0CF-3A0968BFF877}" type="pres">
      <dgm:prSet presAssocID="{DA93BBBB-3EF4-4F09-8E8A-CAFC4035AC7E}" presName="tx1" presStyleLbl="revTx" presStyleIdx="1" presStyleCnt="10"/>
      <dgm:spPr/>
    </dgm:pt>
    <dgm:pt modelId="{060E143C-1912-4E45-B96D-2E837A5A3CD5}" type="pres">
      <dgm:prSet presAssocID="{DA93BBBB-3EF4-4F09-8E8A-CAFC4035AC7E}" presName="vert1" presStyleCnt="0"/>
      <dgm:spPr/>
    </dgm:pt>
    <dgm:pt modelId="{5CC8F58F-47AA-472F-9E69-B8606248CF1D}" type="pres">
      <dgm:prSet presAssocID="{47DFB329-4497-4F28-B489-2E7EE866F3C6}" presName="thickLine" presStyleLbl="alignNode1" presStyleIdx="2" presStyleCnt="10"/>
      <dgm:spPr/>
    </dgm:pt>
    <dgm:pt modelId="{C064BDF5-C1DE-4B30-9D9F-B588B84E4CF0}" type="pres">
      <dgm:prSet presAssocID="{47DFB329-4497-4F28-B489-2E7EE866F3C6}" presName="horz1" presStyleCnt="0"/>
      <dgm:spPr/>
    </dgm:pt>
    <dgm:pt modelId="{1111646C-5933-41ED-AA69-4386931290EC}" type="pres">
      <dgm:prSet presAssocID="{47DFB329-4497-4F28-B489-2E7EE866F3C6}" presName="tx1" presStyleLbl="revTx" presStyleIdx="2" presStyleCnt="10"/>
      <dgm:spPr/>
    </dgm:pt>
    <dgm:pt modelId="{0F8B7298-7B84-4971-90B3-92DECACAC1AA}" type="pres">
      <dgm:prSet presAssocID="{47DFB329-4497-4F28-B489-2E7EE866F3C6}" presName="vert1" presStyleCnt="0"/>
      <dgm:spPr/>
    </dgm:pt>
    <dgm:pt modelId="{09B08E07-B3F1-459D-888C-74E74C057CE3}" type="pres">
      <dgm:prSet presAssocID="{834725E6-5C2E-4B2A-92D8-E49D9A9C67A3}" presName="thickLine" presStyleLbl="alignNode1" presStyleIdx="3" presStyleCnt="10"/>
      <dgm:spPr/>
    </dgm:pt>
    <dgm:pt modelId="{8DA2A321-9F87-433E-83DA-F132E24A21F4}" type="pres">
      <dgm:prSet presAssocID="{834725E6-5C2E-4B2A-92D8-E49D9A9C67A3}" presName="horz1" presStyleCnt="0"/>
      <dgm:spPr/>
    </dgm:pt>
    <dgm:pt modelId="{42D9E619-AB55-423A-9121-9BF52C74D0A3}" type="pres">
      <dgm:prSet presAssocID="{834725E6-5C2E-4B2A-92D8-E49D9A9C67A3}" presName="tx1" presStyleLbl="revTx" presStyleIdx="3" presStyleCnt="10"/>
      <dgm:spPr/>
    </dgm:pt>
    <dgm:pt modelId="{3526F51B-1EF8-4443-BB86-2AC51F920978}" type="pres">
      <dgm:prSet presAssocID="{834725E6-5C2E-4B2A-92D8-E49D9A9C67A3}" presName="vert1" presStyleCnt="0"/>
      <dgm:spPr/>
    </dgm:pt>
    <dgm:pt modelId="{C0AA491A-099D-4521-A711-4DBCF991A030}" type="pres">
      <dgm:prSet presAssocID="{281AD9A3-A146-43D1-8E42-38FCF1D6EB59}" presName="thickLine" presStyleLbl="alignNode1" presStyleIdx="4" presStyleCnt="10"/>
      <dgm:spPr/>
    </dgm:pt>
    <dgm:pt modelId="{11900DE0-BB0B-45EA-8836-D4C05781F8BD}" type="pres">
      <dgm:prSet presAssocID="{281AD9A3-A146-43D1-8E42-38FCF1D6EB59}" presName="horz1" presStyleCnt="0"/>
      <dgm:spPr/>
    </dgm:pt>
    <dgm:pt modelId="{3DFAA915-6B4F-4D34-B29F-9DEC7BC8A057}" type="pres">
      <dgm:prSet presAssocID="{281AD9A3-A146-43D1-8E42-38FCF1D6EB59}" presName="tx1" presStyleLbl="revTx" presStyleIdx="4" presStyleCnt="10"/>
      <dgm:spPr/>
    </dgm:pt>
    <dgm:pt modelId="{1D5FFB3D-B324-4F64-9D97-212DC86B324F}" type="pres">
      <dgm:prSet presAssocID="{281AD9A3-A146-43D1-8E42-38FCF1D6EB59}" presName="vert1" presStyleCnt="0"/>
      <dgm:spPr/>
    </dgm:pt>
    <dgm:pt modelId="{857721C4-95C2-42CA-A4EA-6468745F6E35}" type="pres">
      <dgm:prSet presAssocID="{13320C7B-BE8D-460C-84BF-92458B3BCE00}" presName="thickLine" presStyleLbl="alignNode1" presStyleIdx="5" presStyleCnt="10"/>
      <dgm:spPr/>
    </dgm:pt>
    <dgm:pt modelId="{C6CC5AC8-8BCB-4F45-9F5A-41B9A5F2C0B2}" type="pres">
      <dgm:prSet presAssocID="{13320C7B-BE8D-460C-84BF-92458B3BCE00}" presName="horz1" presStyleCnt="0"/>
      <dgm:spPr/>
    </dgm:pt>
    <dgm:pt modelId="{062218D3-BB90-451F-AEB1-61AD4CBE81E2}" type="pres">
      <dgm:prSet presAssocID="{13320C7B-BE8D-460C-84BF-92458B3BCE00}" presName="tx1" presStyleLbl="revTx" presStyleIdx="5" presStyleCnt="10"/>
      <dgm:spPr/>
    </dgm:pt>
    <dgm:pt modelId="{3B1930C6-9B8A-4147-8A50-0F17047C7D00}" type="pres">
      <dgm:prSet presAssocID="{13320C7B-BE8D-460C-84BF-92458B3BCE00}" presName="vert1" presStyleCnt="0"/>
      <dgm:spPr/>
    </dgm:pt>
    <dgm:pt modelId="{EE167868-F2A2-49BB-BFC1-3F0277375A3A}" type="pres">
      <dgm:prSet presAssocID="{00BDBF9E-F9E4-4E75-90FF-2464895AADE1}" presName="thickLine" presStyleLbl="alignNode1" presStyleIdx="6" presStyleCnt="10"/>
      <dgm:spPr/>
    </dgm:pt>
    <dgm:pt modelId="{16CA2B1F-C792-4F4C-A978-6776ABE1879D}" type="pres">
      <dgm:prSet presAssocID="{00BDBF9E-F9E4-4E75-90FF-2464895AADE1}" presName="horz1" presStyleCnt="0"/>
      <dgm:spPr/>
    </dgm:pt>
    <dgm:pt modelId="{80AA7AA2-A62F-4F56-9B44-76BEC6F661B4}" type="pres">
      <dgm:prSet presAssocID="{00BDBF9E-F9E4-4E75-90FF-2464895AADE1}" presName="tx1" presStyleLbl="revTx" presStyleIdx="6" presStyleCnt="10"/>
      <dgm:spPr/>
    </dgm:pt>
    <dgm:pt modelId="{A2D7A711-8CE3-4B9F-9167-7EFE9E2030F2}" type="pres">
      <dgm:prSet presAssocID="{00BDBF9E-F9E4-4E75-90FF-2464895AADE1}" presName="vert1" presStyleCnt="0"/>
      <dgm:spPr/>
    </dgm:pt>
    <dgm:pt modelId="{E9C9CB20-7491-47BC-84BB-C223410D8CED}" type="pres">
      <dgm:prSet presAssocID="{9EAE4E70-92C4-466C-AA94-78CB566D390E}" presName="thickLine" presStyleLbl="alignNode1" presStyleIdx="7" presStyleCnt="10"/>
      <dgm:spPr/>
    </dgm:pt>
    <dgm:pt modelId="{86A2640C-79B2-4871-8234-EA28FED4B55F}" type="pres">
      <dgm:prSet presAssocID="{9EAE4E70-92C4-466C-AA94-78CB566D390E}" presName="horz1" presStyleCnt="0"/>
      <dgm:spPr/>
    </dgm:pt>
    <dgm:pt modelId="{5EC50448-16F0-4CA5-8F10-F2C29783FCC8}" type="pres">
      <dgm:prSet presAssocID="{9EAE4E70-92C4-466C-AA94-78CB566D390E}" presName="tx1" presStyleLbl="revTx" presStyleIdx="7" presStyleCnt="10"/>
      <dgm:spPr/>
    </dgm:pt>
    <dgm:pt modelId="{3D6B0A6C-63BD-4F85-878E-C85B13DA2A9B}" type="pres">
      <dgm:prSet presAssocID="{9EAE4E70-92C4-466C-AA94-78CB566D390E}" presName="vert1" presStyleCnt="0"/>
      <dgm:spPr/>
    </dgm:pt>
    <dgm:pt modelId="{B24617B2-6039-4B88-96D5-8C9D076B1A6A}" type="pres">
      <dgm:prSet presAssocID="{C83A3D15-24E7-47B9-B13F-D4CE97CA7728}" presName="thickLine" presStyleLbl="alignNode1" presStyleIdx="8" presStyleCnt="10"/>
      <dgm:spPr/>
    </dgm:pt>
    <dgm:pt modelId="{2CA27ADB-C5F0-442A-912F-CCE028150623}" type="pres">
      <dgm:prSet presAssocID="{C83A3D15-24E7-47B9-B13F-D4CE97CA7728}" presName="horz1" presStyleCnt="0"/>
      <dgm:spPr/>
    </dgm:pt>
    <dgm:pt modelId="{12C9E60A-5EEB-4F19-A79A-7D3C103452F8}" type="pres">
      <dgm:prSet presAssocID="{C83A3D15-24E7-47B9-B13F-D4CE97CA7728}" presName="tx1" presStyleLbl="revTx" presStyleIdx="8" presStyleCnt="10"/>
      <dgm:spPr/>
    </dgm:pt>
    <dgm:pt modelId="{32FC34E9-0CC3-4669-B9C7-A26744C59DD7}" type="pres">
      <dgm:prSet presAssocID="{C83A3D15-24E7-47B9-B13F-D4CE97CA7728}" presName="vert1" presStyleCnt="0"/>
      <dgm:spPr/>
    </dgm:pt>
    <dgm:pt modelId="{CAE332DE-4A07-41D8-9927-AB0673B026D5}" type="pres">
      <dgm:prSet presAssocID="{C095F29A-C9FB-4602-891E-B3DE21145B84}" presName="thickLine" presStyleLbl="alignNode1" presStyleIdx="9" presStyleCnt="10"/>
      <dgm:spPr/>
    </dgm:pt>
    <dgm:pt modelId="{9E51C64F-AD1E-433B-B62F-D88EFBCD10DA}" type="pres">
      <dgm:prSet presAssocID="{C095F29A-C9FB-4602-891E-B3DE21145B84}" presName="horz1" presStyleCnt="0"/>
      <dgm:spPr/>
    </dgm:pt>
    <dgm:pt modelId="{67D6B31D-D814-4A54-B953-17DE36CD0961}" type="pres">
      <dgm:prSet presAssocID="{C095F29A-C9FB-4602-891E-B3DE21145B84}" presName="tx1" presStyleLbl="revTx" presStyleIdx="9" presStyleCnt="10"/>
      <dgm:spPr/>
    </dgm:pt>
    <dgm:pt modelId="{2137A949-429D-4410-84B1-B23136097B32}" type="pres">
      <dgm:prSet presAssocID="{C095F29A-C9FB-4602-891E-B3DE21145B84}" presName="vert1" presStyleCnt="0"/>
      <dgm:spPr/>
    </dgm:pt>
  </dgm:ptLst>
  <dgm:cxnLst>
    <dgm:cxn modelId="{A4D2F502-FE0C-482B-A48D-2F10D210D855}" type="presOf" srcId="{00BDBF9E-F9E4-4E75-90FF-2464895AADE1}" destId="{80AA7AA2-A62F-4F56-9B44-76BEC6F661B4}" srcOrd="0" destOrd="0" presId="urn:microsoft.com/office/officeart/2008/layout/LinedList"/>
    <dgm:cxn modelId="{77393508-6151-48A2-9759-DF88BDB438D2}" type="presOf" srcId="{C83A3D15-24E7-47B9-B13F-D4CE97CA7728}" destId="{12C9E60A-5EEB-4F19-A79A-7D3C103452F8}" srcOrd="0" destOrd="0" presId="urn:microsoft.com/office/officeart/2008/layout/LinedList"/>
    <dgm:cxn modelId="{D5746508-76E5-4388-85DB-BF7FFE735733}" type="presOf" srcId="{DA93BBBB-3EF4-4F09-8E8A-CAFC4035AC7E}" destId="{D84EC000-7A1E-4E9F-B0CF-3A0968BFF877}" srcOrd="0" destOrd="0" presId="urn:microsoft.com/office/officeart/2008/layout/LinedList"/>
    <dgm:cxn modelId="{E36F4B11-B675-47DB-8C01-05A6A60D2A15}" type="presOf" srcId="{47DFB329-4497-4F28-B489-2E7EE866F3C6}" destId="{1111646C-5933-41ED-AA69-4386931290EC}" srcOrd="0" destOrd="0" presId="urn:microsoft.com/office/officeart/2008/layout/LinedList"/>
    <dgm:cxn modelId="{A5079C15-C5CB-4E47-A9C4-8C540D11C2BB}" type="presOf" srcId="{D8CB56DE-C5E1-40A1-8FCF-AD3DC785A146}" destId="{8B5DDA09-4526-4845-8629-CCBDEE3D054B}" srcOrd="0" destOrd="0" presId="urn:microsoft.com/office/officeart/2008/layout/LinedList"/>
    <dgm:cxn modelId="{B5DBCF1D-77F8-407B-8378-E65CA40240DC}" srcId="{D8CB56DE-C5E1-40A1-8FCF-AD3DC785A146}" destId="{00BDBF9E-F9E4-4E75-90FF-2464895AADE1}" srcOrd="6" destOrd="0" parTransId="{372A920C-3D67-4A67-9A70-F65DC1D2BDDA}" sibTransId="{6F16D9FF-93A7-4F2C-B709-1408874B69E9}"/>
    <dgm:cxn modelId="{4D831920-881C-4A49-8595-F47D1ECD74D6}" type="presOf" srcId="{834725E6-5C2E-4B2A-92D8-E49D9A9C67A3}" destId="{42D9E619-AB55-423A-9121-9BF52C74D0A3}" srcOrd="0" destOrd="0" presId="urn:microsoft.com/office/officeart/2008/layout/LinedList"/>
    <dgm:cxn modelId="{A136813B-AC2E-428E-B80D-685959945484}" srcId="{D8CB56DE-C5E1-40A1-8FCF-AD3DC785A146}" destId="{281AD9A3-A146-43D1-8E42-38FCF1D6EB59}" srcOrd="4" destOrd="0" parTransId="{B27027F7-A239-44A1-834E-ECB6B1F8DCE2}" sibTransId="{7364CDD8-640B-4D90-889A-F07D808E6BE8}"/>
    <dgm:cxn modelId="{EBD7A95F-29C0-4CB3-9553-F225DFA5EC08}" srcId="{D8CB56DE-C5E1-40A1-8FCF-AD3DC785A146}" destId="{DA93BBBB-3EF4-4F09-8E8A-CAFC4035AC7E}" srcOrd="1" destOrd="0" parTransId="{43DED3CB-9417-4259-AC8A-33CE873EF491}" sibTransId="{85ADAFD0-53B0-46D8-B70D-F486C0348A4B}"/>
    <dgm:cxn modelId="{1A883251-060B-4726-B57C-4E31C1D47206}" srcId="{D8CB56DE-C5E1-40A1-8FCF-AD3DC785A146}" destId="{9EAE4E70-92C4-466C-AA94-78CB566D390E}" srcOrd="7" destOrd="0" parTransId="{C0E7A4C0-CEA8-467E-8921-1923E4C5840D}" sibTransId="{D33F66FE-3A8F-45C2-82C7-6B5033FA3576}"/>
    <dgm:cxn modelId="{A6A81C7F-2059-400D-8536-7A044F14657E}" type="presOf" srcId="{13320C7B-BE8D-460C-84BF-92458B3BCE00}" destId="{062218D3-BB90-451F-AEB1-61AD4CBE81E2}" srcOrd="0" destOrd="0" presId="urn:microsoft.com/office/officeart/2008/layout/LinedList"/>
    <dgm:cxn modelId="{9C9E2087-C083-48C0-9F76-2A0CE5581B0B}" srcId="{D8CB56DE-C5E1-40A1-8FCF-AD3DC785A146}" destId="{13320C7B-BE8D-460C-84BF-92458B3BCE00}" srcOrd="5" destOrd="0" parTransId="{C9FBB823-1A87-4782-B340-FEC6D8D9B34C}" sibTransId="{B1435041-624A-43FC-A768-641E31E5133C}"/>
    <dgm:cxn modelId="{DD12F59D-491A-4A57-BB93-6894D16E6EFF}" srcId="{D8CB56DE-C5E1-40A1-8FCF-AD3DC785A146}" destId="{C095F29A-C9FB-4602-891E-B3DE21145B84}" srcOrd="9" destOrd="0" parTransId="{A23BACC4-B38D-452B-A043-27EF53500D37}" sibTransId="{B5A9D649-7C6D-400A-84DB-9C53868843C7}"/>
    <dgm:cxn modelId="{A0E174B6-3402-482C-AE2A-3EECDF6E4CA2}" srcId="{D8CB56DE-C5E1-40A1-8FCF-AD3DC785A146}" destId="{47DFB329-4497-4F28-B489-2E7EE866F3C6}" srcOrd="2" destOrd="0" parTransId="{119C0C50-7333-46A3-B1D2-1FCAF888858D}" sibTransId="{D77544A6-F84B-4BFD-BC49-033A193458B1}"/>
    <dgm:cxn modelId="{19644DC1-80B2-4901-866C-85BD272136B0}" srcId="{D8CB56DE-C5E1-40A1-8FCF-AD3DC785A146}" destId="{834725E6-5C2E-4B2A-92D8-E49D9A9C67A3}" srcOrd="3" destOrd="0" parTransId="{3E29B669-3F17-41FF-994E-20E46E583AC3}" sibTransId="{E7ACF153-48E1-44BE-9A48-4649E1AEDC45}"/>
    <dgm:cxn modelId="{95F1D8C4-F292-477B-9E51-7E9518659925}" type="presOf" srcId="{9EAE4E70-92C4-466C-AA94-78CB566D390E}" destId="{5EC50448-16F0-4CA5-8F10-F2C29783FCC8}" srcOrd="0" destOrd="0" presId="urn:microsoft.com/office/officeart/2008/layout/LinedList"/>
    <dgm:cxn modelId="{3D0703CB-4291-4822-9EDA-868E9BD27D93}" type="presOf" srcId="{281AD9A3-A146-43D1-8E42-38FCF1D6EB59}" destId="{3DFAA915-6B4F-4D34-B29F-9DEC7BC8A057}" srcOrd="0" destOrd="0" presId="urn:microsoft.com/office/officeart/2008/layout/LinedList"/>
    <dgm:cxn modelId="{A03885CF-B47D-44EB-B56E-CA70DC49B3DE}" srcId="{D8CB56DE-C5E1-40A1-8FCF-AD3DC785A146}" destId="{C83A3D15-24E7-47B9-B13F-D4CE97CA7728}" srcOrd="8" destOrd="0" parTransId="{8C697C73-BADF-44F1-815C-3EC4FE747DA9}" sibTransId="{B54EBCAD-2590-4698-9B4E-270CE7B413AE}"/>
    <dgm:cxn modelId="{B03D2ADF-D243-4B57-9D7C-3B52B103E084}" type="presOf" srcId="{C095F29A-C9FB-4602-891E-B3DE21145B84}" destId="{67D6B31D-D814-4A54-B953-17DE36CD0961}" srcOrd="0" destOrd="0" presId="urn:microsoft.com/office/officeart/2008/layout/LinedList"/>
    <dgm:cxn modelId="{D020CCF7-BE53-4548-8609-331D0ABF6355}" type="presOf" srcId="{9CD83B7D-98FA-465D-BE14-9887A4E0BC61}" destId="{1B5D885C-F5AE-459C-A458-1D832CE5F343}" srcOrd="0" destOrd="0" presId="urn:microsoft.com/office/officeart/2008/layout/LinedList"/>
    <dgm:cxn modelId="{A314FBF9-F444-4B1F-BCD4-22CAFE645B35}" srcId="{D8CB56DE-C5E1-40A1-8FCF-AD3DC785A146}" destId="{9CD83B7D-98FA-465D-BE14-9887A4E0BC61}" srcOrd="0" destOrd="0" parTransId="{877AA2E6-B6D6-48CA-A761-2D6A17F71460}" sibTransId="{22B2A943-248F-4B25-854D-9C33999CF5A2}"/>
    <dgm:cxn modelId="{ADF8419E-4490-4650-B946-FD6EA8A40852}" type="presParOf" srcId="{8B5DDA09-4526-4845-8629-CCBDEE3D054B}" destId="{6BC5A3D6-B0A5-460C-A642-8B4E6E24364F}" srcOrd="0" destOrd="0" presId="urn:microsoft.com/office/officeart/2008/layout/LinedList"/>
    <dgm:cxn modelId="{AD26D448-AEB4-461A-8642-C84264B822BE}" type="presParOf" srcId="{8B5DDA09-4526-4845-8629-CCBDEE3D054B}" destId="{A7A177BE-A2C3-4112-9AB0-1621EBB43F2F}" srcOrd="1" destOrd="0" presId="urn:microsoft.com/office/officeart/2008/layout/LinedList"/>
    <dgm:cxn modelId="{589103E2-73D2-4D5E-AB5F-39B1633B20E8}" type="presParOf" srcId="{A7A177BE-A2C3-4112-9AB0-1621EBB43F2F}" destId="{1B5D885C-F5AE-459C-A458-1D832CE5F343}" srcOrd="0" destOrd="0" presId="urn:microsoft.com/office/officeart/2008/layout/LinedList"/>
    <dgm:cxn modelId="{373FB062-2483-4954-8DC5-5E5B1526657B}" type="presParOf" srcId="{A7A177BE-A2C3-4112-9AB0-1621EBB43F2F}" destId="{A7339D4D-DF68-4BC9-A223-F968B5AD2F71}" srcOrd="1" destOrd="0" presId="urn:microsoft.com/office/officeart/2008/layout/LinedList"/>
    <dgm:cxn modelId="{B63867FE-061E-486C-881E-44FAC90CEABE}" type="presParOf" srcId="{8B5DDA09-4526-4845-8629-CCBDEE3D054B}" destId="{AF1D7826-3E39-4811-BD9B-3918E64C81AD}" srcOrd="2" destOrd="0" presId="urn:microsoft.com/office/officeart/2008/layout/LinedList"/>
    <dgm:cxn modelId="{F07B5E42-F3C4-4910-B843-C21801CDF68E}" type="presParOf" srcId="{8B5DDA09-4526-4845-8629-CCBDEE3D054B}" destId="{64EF425F-46E0-4049-B6D6-949341ED8769}" srcOrd="3" destOrd="0" presId="urn:microsoft.com/office/officeart/2008/layout/LinedList"/>
    <dgm:cxn modelId="{8B778589-0028-4AE7-8EAB-A6B8E59313CF}" type="presParOf" srcId="{64EF425F-46E0-4049-B6D6-949341ED8769}" destId="{D84EC000-7A1E-4E9F-B0CF-3A0968BFF877}" srcOrd="0" destOrd="0" presId="urn:microsoft.com/office/officeart/2008/layout/LinedList"/>
    <dgm:cxn modelId="{E750E89A-2E60-4FE8-9F32-9B3CD92BADFC}" type="presParOf" srcId="{64EF425F-46E0-4049-B6D6-949341ED8769}" destId="{060E143C-1912-4E45-B96D-2E837A5A3CD5}" srcOrd="1" destOrd="0" presId="urn:microsoft.com/office/officeart/2008/layout/LinedList"/>
    <dgm:cxn modelId="{B18A3D7A-59C3-4DA6-AC6B-6478536FCBBA}" type="presParOf" srcId="{8B5DDA09-4526-4845-8629-CCBDEE3D054B}" destId="{5CC8F58F-47AA-472F-9E69-B8606248CF1D}" srcOrd="4" destOrd="0" presId="urn:microsoft.com/office/officeart/2008/layout/LinedList"/>
    <dgm:cxn modelId="{E1713897-047F-4E7D-A113-8DD21C76AD81}" type="presParOf" srcId="{8B5DDA09-4526-4845-8629-CCBDEE3D054B}" destId="{C064BDF5-C1DE-4B30-9D9F-B588B84E4CF0}" srcOrd="5" destOrd="0" presId="urn:microsoft.com/office/officeart/2008/layout/LinedList"/>
    <dgm:cxn modelId="{31171939-0174-4F09-81E1-3742122BE222}" type="presParOf" srcId="{C064BDF5-C1DE-4B30-9D9F-B588B84E4CF0}" destId="{1111646C-5933-41ED-AA69-4386931290EC}" srcOrd="0" destOrd="0" presId="urn:microsoft.com/office/officeart/2008/layout/LinedList"/>
    <dgm:cxn modelId="{C7EDA0A9-C5B9-4DA3-A873-EAF7520EC02D}" type="presParOf" srcId="{C064BDF5-C1DE-4B30-9D9F-B588B84E4CF0}" destId="{0F8B7298-7B84-4971-90B3-92DECACAC1AA}" srcOrd="1" destOrd="0" presId="urn:microsoft.com/office/officeart/2008/layout/LinedList"/>
    <dgm:cxn modelId="{A7EC2AE3-A1C3-4C56-8F32-0D40C84CD329}" type="presParOf" srcId="{8B5DDA09-4526-4845-8629-CCBDEE3D054B}" destId="{09B08E07-B3F1-459D-888C-74E74C057CE3}" srcOrd="6" destOrd="0" presId="urn:microsoft.com/office/officeart/2008/layout/LinedList"/>
    <dgm:cxn modelId="{D6314187-2685-47E3-81FA-B00856FBCB17}" type="presParOf" srcId="{8B5DDA09-4526-4845-8629-CCBDEE3D054B}" destId="{8DA2A321-9F87-433E-83DA-F132E24A21F4}" srcOrd="7" destOrd="0" presId="urn:microsoft.com/office/officeart/2008/layout/LinedList"/>
    <dgm:cxn modelId="{3C39A8B4-E24D-41EA-BAC8-5F3D520BD3A7}" type="presParOf" srcId="{8DA2A321-9F87-433E-83DA-F132E24A21F4}" destId="{42D9E619-AB55-423A-9121-9BF52C74D0A3}" srcOrd="0" destOrd="0" presId="urn:microsoft.com/office/officeart/2008/layout/LinedList"/>
    <dgm:cxn modelId="{9D019CE2-6F84-43E8-BA13-A64E39C02E32}" type="presParOf" srcId="{8DA2A321-9F87-433E-83DA-F132E24A21F4}" destId="{3526F51B-1EF8-4443-BB86-2AC51F920978}" srcOrd="1" destOrd="0" presId="urn:microsoft.com/office/officeart/2008/layout/LinedList"/>
    <dgm:cxn modelId="{DBBC748E-66A1-4E5E-96D1-D5DFC5A073CD}" type="presParOf" srcId="{8B5DDA09-4526-4845-8629-CCBDEE3D054B}" destId="{C0AA491A-099D-4521-A711-4DBCF991A030}" srcOrd="8" destOrd="0" presId="urn:microsoft.com/office/officeart/2008/layout/LinedList"/>
    <dgm:cxn modelId="{95A1895B-2680-4259-AAB3-214491FE0124}" type="presParOf" srcId="{8B5DDA09-4526-4845-8629-CCBDEE3D054B}" destId="{11900DE0-BB0B-45EA-8836-D4C05781F8BD}" srcOrd="9" destOrd="0" presId="urn:microsoft.com/office/officeart/2008/layout/LinedList"/>
    <dgm:cxn modelId="{1D3F81F7-B6B5-49C5-8A29-1EC544E11C27}" type="presParOf" srcId="{11900DE0-BB0B-45EA-8836-D4C05781F8BD}" destId="{3DFAA915-6B4F-4D34-B29F-9DEC7BC8A057}" srcOrd="0" destOrd="0" presId="urn:microsoft.com/office/officeart/2008/layout/LinedList"/>
    <dgm:cxn modelId="{2E202045-1132-4362-85FC-7CB872FB18E9}" type="presParOf" srcId="{11900DE0-BB0B-45EA-8836-D4C05781F8BD}" destId="{1D5FFB3D-B324-4F64-9D97-212DC86B324F}" srcOrd="1" destOrd="0" presId="urn:microsoft.com/office/officeart/2008/layout/LinedList"/>
    <dgm:cxn modelId="{266530CD-8A4D-4A0C-864B-655A1EB12F4B}" type="presParOf" srcId="{8B5DDA09-4526-4845-8629-CCBDEE3D054B}" destId="{857721C4-95C2-42CA-A4EA-6468745F6E35}" srcOrd="10" destOrd="0" presId="urn:microsoft.com/office/officeart/2008/layout/LinedList"/>
    <dgm:cxn modelId="{2C957276-1384-4A18-A5E8-5592B010BCFE}" type="presParOf" srcId="{8B5DDA09-4526-4845-8629-CCBDEE3D054B}" destId="{C6CC5AC8-8BCB-4F45-9F5A-41B9A5F2C0B2}" srcOrd="11" destOrd="0" presId="urn:microsoft.com/office/officeart/2008/layout/LinedList"/>
    <dgm:cxn modelId="{C2729CDB-9895-4D7C-9743-8C1381A2CB4E}" type="presParOf" srcId="{C6CC5AC8-8BCB-4F45-9F5A-41B9A5F2C0B2}" destId="{062218D3-BB90-451F-AEB1-61AD4CBE81E2}" srcOrd="0" destOrd="0" presId="urn:microsoft.com/office/officeart/2008/layout/LinedList"/>
    <dgm:cxn modelId="{1DF8DD03-349D-4C46-9984-E8832BB250AF}" type="presParOf" srcId="{C6CC5AC8-8BCB-4F45-9F5A-41B9A5F2C0B2}" destId="{3B1930C6-9B8A-4147-8A50-0F17047C7D00}" srcOrd="1" destOrd="0" presId="urn:microsoft.com/office/officeart/2008/layout/LinedList"/>
    <dgm:cxn modelId="{1AC22BFD-7177-4131-B815-FA51287E54F8}" type="presParOf" srcId="{8B5DDA09-4526-4845-8629-CCBDEE3D054B}" destId="{EE167868-F2A2-49BB-BFC1-3F0277375A3A}" srcOrd="12" destOrd="0" presId="urn:microsoft.com/office/officeart/2008/layout/LinedList"/>
    <dgm:cxn modelId="{D02EF794-AB56-4185-B396-E09504EBEB99}" type="presParOf" srcId="{8B5DDA09-4526-4845-8629-CCBDEE3D054B}" destId="{16CA2B1F-C792-4F4C-A978-6776ABE1879D}" srcOrd="13" destOrd="0" presId="urn:microsoft.com/office/officeart/2008/layout/LinedList"/>
    <dgm:cxn modelId="{DB7E461C-7545-46F2-8191-7E1FD34A4155}" type="presParOf" srcId="{16CA2B1F-C792-4F4C-A978-6776ABE1879D}" destId="{80AA7AA2-A62F-4F56-9B44-76BEC6F661B4}" srcOrd="0" destOrd="0" presId="urn:microsoft.com/office/officeart/2008/layout/LinedList"/>
    <dgm:cxn modelId="{3B97E445-B279-4887-9A81-B743F5BCA859}" type="presParOf" srcId="{16CA2B1F-C792-4F4C-A978-6776ABE1879D}" destId="{A2D7A711-8CE3-4B9F-9167-7EFE9E2030F2}" srcOrd="1" destOrd="0" presId="urn:microsoft.com/office/officeart/2008/layout/LinedList"/>
    <dgm:cxn modelId="{3C908864-666D-435E-9DF6-07E82F93562B}" type="presParOf" srcId="{8B5DDA09-4526-4845-8629-CCBDEE3D054B}" destId="{E9C9CB20-7491-47BC-84BB-C223410D8CED}" srcOrd="14" destOrd="0" presId="urn:microsoft.com/office/officeart/2008/layout/LinedList"/>
    <dgm:cxn modelId="{356908A4-6200-42BF-BE89-1B98245C725F}" type="presParOf" srcId="{8B5DDA09-4526-4845-8629-CCBDEE3D054B}" destId="{86A2640C-79B2-4871-8234-EA28FED4B55F}" srcOrd="15" destOrd="0" presId="urn:microsoft.com/office/officeart/2008/layout/LinedList"/>
    <dgm:cxn modelId="{4E549E85-807F-4E28-9375-236CF837FD7F}" type="presParOf" srcId="{86A2640C-79B2-4871-8234-EA28FED4B55F}" destId="{5EC50448-16F0-4CA5-8F10-F2C29783FCC8}" srcOrd="0" destOrd="0" presId="urn:microsoft.com/office/officeart/2008/layout/LinedList"/>
    <dgm:cxn modelId="{BC9FEF70-4448-43BC-ADD1-310E9482241E}" type="presParOf" srcId="{86A2640C-79B2-4871-8234-EA28FED4B55F}" destId="{3D6B0A6C-63BD-4F85-878E-C85B13DA2A9B}" srcOrd="1" destOrd="0" presId="urn:microsoft.com/office/officeart/2008/layout/LinedList"/>
    <dgm:cxn modelId="{BDC3439B-967D-49A7-81DF-DF99D7E7A319}" type="presParOf" srcId="{8B5DDA09-4526-4845-8629-CCBDEE3D054B}" destId="{B24617B2-6039-4B88-96D5-8C9D076B1A6A}" srcOrd="16" destOrd="0" presId="urn:microsoft.com/office/officeart/2008/layout/LinedList"/>
    <dgm:cxn modelId="{4318B70B-5C4D-47FC-BD83-4A9A7BD5B7B4}" type="presParOf" srcId="{8B5DDA09-4526-4845-8629-CCBDEE3D054B}" destId="{2CA27ADB-C5F0-442A-912F-CCE028150623}" srcOrd="17" destOrd="0" presId="urn:microsoft.com/office/officeart/2008/layout/LinedList"/>
    <dgm:cxn modelId="{B2596AE2-E081-4857-BCEB-74E62B5068AB}" type="presParOf" srcId="{2CA27ADB-C5F0-442A-912F-CCE028150623}" destId="{12C9E60A-5EEB-4F19-A79A-7D3C103452F8}" srcOrd="0" destOrd="0" presId="urn:microsoft.com/office/officeart/2008/layout/LinedList"/>
    <dgm:cxn modelId="{2690F6D4-4AD3-4116-AC83-E792A40833B6}" type="presParOf" srcId="{2CA27ADB-C5F0-442A-912F-CCE028150623}" destId="{32FC34E9-0CC3-4669-B9C7-A26744C59DD7}" srcOrd="1" destOrd="0" presId="urn:microsoft.com/office/officeart/2008/layout/LinedList"/>
    <dgm:cxn modelId="{1AC99C3F-BA6E-429A-A3E2-FE349C7A31C4}" type="presParOf" srcId="{8B5DDA09-4526-4845-8629-CCBDEE3D054B}" destId="{CAE332DE-4A07-41D8-9927-AB0673B026D5}" srcOrd="18" destOrd="0" presId="urn:microsoft.com/office/officeart/2008/layout/LinedList"/>
    <dgm:cxn modelId="{DD3279A6-A4AA-4B83-9A39-B528D63F9B9B}" type="presParOf" srcId="{8B5DDA09-4526-4845-8629-CCBDEE3D054B}" destId="{9E51C64F-AD1E-433B-B62F-D88EFBCD10DA}" srcOrd="19" destOrd="0" presId="urn:microsoft.com/office/officeart/2008/layout/LinedList"/>
    <dgm:cxn modelId="{3FC2A709-6D81-4882-8099-3047C727EA23}" type="presParOf" srcId="{9E51C64F-AD1E-433B-B62F-D88EFBCD10DA}" destId="{67D6B31D-D814-4A54-B953-17DE36CD0961}" srcOrd="0" destOrd="0" presId="urn:microsoft.com/office/officeart/2008/layout/LinedList"/>
    <dgm:cxn modelId="{1FAF3263-6328-42A0-9549-6A0BAB932291}" type="presParOf" srcId="{9E51C64F-AD1E-433B-B62F-D88EFBCD10DA}" destId="{2137A949-429D-4410-84B1-B23136097B32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7FBBC29-16EB-4D48-836B-810DF454A6F6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85A0E03-3B9F-4C9E-8083-10F14EE629D9}">
      <dgm:prSet/>
      <dgm:spPr/>
      <dgm:t>
        <a:bodyPr/>
        <a:lstStyle/>
        <a:p>
          <a:r>
            <a:rPr lang="sl-SI" dirty="0" err="1">
              <a:solidFill>
                <a:schemeClr val="tx2"/>
              </a:solidFill>
            </a:rPr>
            <a:t>Basic</a:t>
          </a:r>
          <a:r>
            <a:rPr lang="sl-SI" dirty="0">
              <a:solidFill>
                <a:schemeClr val="tx2"/>
              </a:solidFill>
            </a:rPr>
            <a:t> Medicine  </a:t>
          </a:r>
          <a:endParaRPr lang="en-US" dirty="0">
            <a:solidFill>
              <a:schemeClr val="tx2"/>
            </a:solidFill>
          </a:endParaRPr>
        </a:p>
      </dgm:t>
    </dgm:pt>
    <dgm:pt modelId="{9BF02971-BD43-4F62-B586-C2BC16F1912A}" type="parTrans" cxnId="{9406DC1B-2DA0-4662-925F-ADDB4747E88D}">
      <dgm:prSet/>
      <dgm:spPr/>
      <dgm:t>
        <a:bodyPr/>
        <a:lstStyle/>
        <a:p>
          <a:endParaRPr lang="en-US"/>
        </a:p>
      </dgm:t>
    </dgm:pt>
    <dgm:pt modelId="{2358A8F8-680E-4C43-A93E-EECC44064650}" type="sibTrans" cxnId="{9406DC1B-2DA0-4662-925F-ADDB4747E88D}">
      <dgm:prSet/>
      <dgm:spPr/>
      <dgm:t>
        <a:bodyPr/>
        <a:lstStyle/>
        <a:p>
          <a:endParaRPr lang="en-US"/>
        </a:p>
      </dgm:t>
    </dgm:pt>
    <dgm:pt modelId="{3EE33B30-70C5-4CD0-AB93-A785B97A8806}">
      <dgm:prSet/>
      <dgm:spPr/>
      <dgm:t>
        <a:bodyPr/>
        <a:lstStyle/>
        <a:p>
          <a:r>
            <a:rPr lang="sl-SI" dirty="0" err="1">
              <a:solidFill>
                <a:schemeClr val="tx2"/>
              </a:solidFill>
            </a:rPr>
            <a:t>Biochemistry</a:t>
          </a:r>
          <a:r>
            <a:rPr lang="sl-SI" dirty="0">
              <a:solidFill>
                <a:schemeClr val="tx2"/>
              </a:solidFill>
            </a:rPr>
            <a:t> </a:t>
          </a:r>
          <a:r>
            <a:rPr lang="sl-SI" dirty="0" err="1">
              <a:solidFill>
                <a:schemeClr val="tx2"/>
              </a:solidFill>
            </a:rPr>
            <a:t>and</a:t>
          </a:r>
          <a:r>
            <a:rPr lang="sl-SI" dirty="0">
              <a:solidFill>
                <a:schemeClr val="tx2"/>
              </a:solidFill>
            </a:rPr>
            <a:t> </a:t>
          </a:r>
          <a:r>
            <a:rPr lang="sl-SI" dirty="0" err="1">
              <a:solidFill>
                <a:schemeClr val="tx2"/>
              </a:solidFill>
            </a:rPr>
            <a:t>Molecular</a:t>
          </a:r>
          <a:r>
            <a:rPr lang="sl-SI" dirty="0">
              <a:solidFill>
                <a:schemeClr val="tx2"/>
              </a:solidFill>
            </a:rPr>
            <a:t> </a:t>
          </a:r>
          <a:r>
            <a:rPr lang="sl-SI" dirty="0" err="1">
              <a:solidFill>
                <a:schemeClr val="tx2"/>
              </a:solidFill>
            </a:rPr>
            <a:t>Biology</a:t>
          </a:r>
          <a:r>
            <a:rPr lang="sl-SI" dirty="0">
              <a:solidFill>
                <a:schemeClr val="tx2"/>
              </a:solidFill>
            </a:rPr>
            <a:t> </a:t>
          </a:r>
          <a:endParaRPr lang="en-US" dirty="0">
            <a:solidFill>
              <a:schemeClr val="tx2"/>
            </a:solidFill>
          </a:endParaRPr>
        </a:p>
      </dgm:t>
    </dgm:pt>
    <dgm:pt modelId="{2BA93DB9-28B1-44AF-AAE6-DC46488549BE}" type="parTrans" cxnId="{776E1583-7E1D-44F8-8EB1-EEEE8E5787A7}">
      <dgm:prSet/>
      <dgm:spPr/>
      <dgm:t>
        <a:bodyPr/>
        <a:lstStyle/>
        <a:p>
          <a:endParaRPr lang="en-US"/>
        </a:p>
      </dgm:t>
    </dgm:pt>
    <dgm:pt modelId="{984D6A2E-775C-4DD8-9085-D143633512C3}" type="sibTrans" cxnId="{776E1583-7E1D-44F8-8EB1-EEEE8E5787A7}">
      <dgm:prSet/>
      <dgm:spPr/>
      <dgm:t>
        <a:bodyPr/>
        <a:lstStyle/>
        <a:p>
          <a:endParaRPr lang="en-US"/>
        </a:p>
      </dgm:t>
    </dgm:pt>
    <dgm:pt modelId="{B07036CB-E3E7-43A9-BE20-BE435456C97E}">
      <dgm:prSet/>
      <dgm:spPr/>
      <dgm:t>
        <a:bodyPr/>
        <a:lstStyle/>
        <a:p>
          <a:r>
            <a:rPr lang="en-US" dirty="0">
              <a:solidFill>
                <a:schemeClr val="tx2"/>
              </a:solidFill>
            </a:rPr>
            <a:t>Clinical Biochemistry and Laboratory Biomedicine </a:t>
          </a:r>
        </a:p>
      </dgm:t>
    </dgm:pt>
    <dgm:pt modelId="{E4153CF4-F7E4-4976-92B7-2A7554EE34DC}" type="parTrans" cxnId="{3E2ECEBA-A14C-4C7E-9AFC-0EEBF5ED35C6}">
      <dgm:prSet/>
      <dgm:spPr/>
      <dgm:t>
        <a:bodyPr/>
        <a:lstStyle/>
        <a:p>
          <a:endParaRPr lang="en-US"/>
        </a:p>
      </dgm:t>
    </dgm:pt>
    <dgm:pt modelId="{FDC6C086-7DC4-4B8D-BCA9-ACE4584F8DE5}" type="sibTrans" cxnId="{3E2ECEBA-A14C-4C7E-9AFC-0EEBF5ED35C6}">
      <dgm:prSet/>
      <dgm:spPr/>
      <dgm:t>
        <a:bodyPr/>
        <a:lstStyle/>
        <a:p>
          <a:endParaRPr lang="en-US"/>
        </a:p>
      </dgm:t>
    </dgm:pt>
    <dgm:pt modelId="{0A5F3A34-4195-48F6-85DA-2705D21BCCB2}">
      <dgm:prSet/>
      <dgm:spPr/>
      <dgm:t>
        <a:bodyPr/>
        <a:lstStyle/>
        <a:p>
          <a:r>
            <a:rPr lang="sl-SI" dirty="0" err="1">
              <a:solidFill>
                <a:schemeClr val="tx2"/>
              </a:solidFill>
            </a:rPr>
            <a:t>Clinical</a:t>
          </a:r>
          <a:r>
            <a:rPr lang="sl-SI" dirty="0">
              <a:solidFill>
                <a:schemeClr val="tx2"/>
              </a:solidFill>
            </a:rPr>
            <a:t> Medicine </a:t>
          </a:r>
          <a:endParaRPr lang="en-US" dirty="0">
            <a:solidFill>
              <a:schemeClr val="tx2"/>
            </a:solidFill>
          </a:endParaRPr>
        </a:p>
      </dgm:t>
    </dgm:pt>
    <dgm:pt modelId="{DC79A052-119D-4F78-8CA5-2A5A3F4BA8E7}" type="parTrans" cxnId="{694DE5B5-2388-44B1-B90D-3A45543C5972}">
      <dgm:prSet/>
      <dgm:spPr/>
      <dgm:t>
        <a:bodyPr/>
        <a:lstStyle/>
        <a:p>
          <a:endParaRPr lang="en-US"/>
        </a:p>
      </dgm:t>
    </dgm:pt>
    <dgm:pt modelId="{AEA9CA45-B550-4DDC-809F-F94F33B80E8A}" type="sibTrans" cxnId="{694DE5B5-2388-44B1-B90D-3A45543C5972}">
      <dgm:prSet/>
      <dgm:spPr/>
      <dgm:t>
        <a:bodyPr/>
        <a:lstStyle/>
        <a:p>
          <a:endParaRPr lang="en-US"/>
        </a:p>
      </dgm:t>
    </dgm:pt>
    <dgm:pt modelId="{4A461A68-05F4-44C6-BF54-C766B7958CD2}">
      <dgm:prSet/>
      <dgm:spPr/>
      <dgm:t>
        <a:bodyPr/>
        <a:lstStyle/>
        <a:p>
          <a:r>
            <a:rPr lang="sl-SI" dirty="0" err="1">
              <a:solidFill>
                <a:schemeClr val="tx2"/>
              </a:solidFill>
            </a:rPr>
            <a:t>Genetics</a:t>
          </a:r>
          <a:r>
            <a:rPr lang="sl-SI" dirty="0">
              <a:solidFill>
                <a:schemeClr val="tx2"/>
              </a:solidFill>
            </a:rPr>
            <a:t> </a:t>
          </a:r>
          <a:endParaRPr lang="en-US" dirty="0">
            <a:solidFill>
              <a:schemeClr val="tx2"/>
            </a:solidFill>
          </a:endParaRPr>
        </a:p>
      </dgm:t>
    </dgm:pt>
    <dgm:pt modelId="{89B18228-D963-42AB-80D0-81F277D27A42}" type="parTrans" cxnId="{EBD0D4EB-F557-4A16-B5DA-7A8937F05E11}">
      <dgm:prSet/>
      <dgm:spPr/>
      <dgm:t>
        <a:bodyPr/>
        <a:lstStyle/>
        <a:p>
          <a:endParaRPr lang="en-US"/>
        </a:p>
      </dgm:t>
    </dgm:pt>
    <dgm:pt modelId="{80613453-6C17-45FB-ABF8-AC660762908A}" type="sibTrans" cxnId="{EBD0D4EB-F557-4A16-B5DA-7A8937F05E11}">
      <dgm:prSet/>
      <dgm:spPr/>
      <dgm:t>
        <a:bodyPr/>
        <a:lstStyle/>
        <a:p>
          <a:endParaRPr lang="en-US"/>
        </a:p>
      </dgm:t>
    </dgm:pt>
    <dgm:pt modelId="{DD0D906A-F7D4-4338-AE43-F0A37ABBF8CB}">
      <dgm:prSet/>
      <dgm:spPr/>
      <dgm:t>
        <a:bodyPr/>
        <a:lstStyle/>
        <a:p>
          <a:r>
            <a:rPr lang="sl-SI">
              <a:solidFill>
                <a:schemeClr val="tx2"/>
              </a:solidFill>
            </a:rPr>
            <a:t>Medical Microbiology </a:t>
          </a:r>
          <a:endParaRPr lang="en-US">
            <a:solidFill>
              <a:schemeClr val="tx2"/>
            </a:solidFill>
          </a:endParaRPr>
        </a:p>
      </dgm:t>
    </dgm:pt>
    <dgm:pt modelId="{ECF292F1-67D2-435A-BE98-2EA48A5678B8}" type="parTrans" cxnId="{993495BC-30E3-4CB0-95C3-8FDA8D1AA1F1}">
      <dgm:prSet/>
      <dgm:spPr/>
      <dgm:t>
        <a:bodyPr/>
        <a:lstStyle/>
        <a:p>
          <a:endParaRPr lang="en-US"/>
        </a:p>
      </dgm:t>
    </dgm:pt>
    <dgm:pt modelId="{484A1034-9DF6-4901-8892-F6F4366DB84D}" type="sibTrans" cxnId="{993495BC-30E3-4CB0-95C3-8FDA8D1AA1F1}">
      <dgm:prSet/>
      <dgm:spPr/>
      <dgm:t>
        <a:bodyPr/>
        <a:lstStyle/>
        <a:p>
          <a:endParaRPr lang="en-US"/>
        </a:p>
      </dgm:t>
    </dgm:pt>
    <dgm:pt modelId="{79BE17A3-F855-46FD-8BA8-C2A5B9379CFB}">
      <dgm:prSet/>
      <dgm:spPr/>
      <dgm:t>
        <a:bodyPr/>
        <a:lstStyle/>
        <a:p>
          <a:r>
            <a:rPr lang="sl-SI" dirty="0" err="1">
              <a:solidFill>
                <a:schemeClr val="tx2"/>
              </a:solidFill>
            </a:rPr>
            <a:t>Neuroscience</a:t>
          </a:r>
          <a:endParaRPr lang="en-US" dirty="0">
            <a:solidFill>
              <a:schemeClr val="tx2"/>
            </a:solidFill>
          </a:endParaRPr>
        </a:p>
      </dgm:t>
    </dgm:pt>
    <dgm:pt modelId="{CF8C0374-EE58-4FA0-A201-8D3C87F11427}" type="parTrans" cxnId="{F84F5A1A-5451-40C7-9A77-27545D202CEE}">
      <dgm:prSet/>
      <dgm:spPr/>
      <dgm:t>
        <a:bodyPr/>
        <a:lstStyle/>
        <a:p>
          <a:endParaRPr lang="en-US"/>
        </a:p>
      </dgm:t>
    </dgm:pt>
    <dgm:pt modelId="{205241E4-0D62-46EE-A102-C12A5A5CF130}" type="sibTrans" cxnId="{F84F5A1A-5451-40C7-9A77-27545D202CEE}">
      <dgm:prSet/>
      <dgm:spPr/>
      <dgm:t>
        <a:bodyPr/>
        <a:lstStyle/>
        <a:p>
          <a:endParaRPr lang="en-US"/>
        </a:p>
      </dgm:t>
    </dgm:pt>
    <dgm:pt modelId="{6B06D299-AB0D-41C5-BF0F-EE586C56F99C}">
      <dgm:prSet/>
      <dgm:spPr/>
      <dgm:t>
        <a:bodyPr/>
        <a:lstStyle/>
        <a:p>
          <a:r>
            <a:rPr lang="sl-SI" dirty="0" err="1">
              <a:solidFill>
                <a:schemeClr val="tx2"/>
              </a:solidFill>
            </a:rPr>
            <a:t>Pharmacy</a:t>
          </a:r>
          <a:r>
            <a:rPr lang="sl-SI" dirty="0">
              <a:solidFill>
                <a:schemeClr val="tx2"/>
              </a:solidFill>
            </a:rPr>
            <a:t> </a:t>
          </a:r>
          <a:endParaRPr lang="en-US" dirty="0">
            <a:solidFill>
              <a:schemeClr val="tx2"/>
            </a:solidFill>
          </a:endParaRPr>
        </a:p>
      </dgm:t>
    </dgm:pt>
    <dgm:pt modelId="{2A2BD1A3-D448-47DF-8AD2-268E6487CC67}" type="parTrans" cxnId="{ACDB82FB-BE13-45FC-8F27-C13CF054AFE8}">
      <dgm:prSet/>
      <dgm:spPr/>
      <dgm:t>
        <a:bodyPr/>
        <a:lstStyle/>
        <a:p>
          <a:endParaRPr lang="en-US"/>
        </a:p>
      </dgm:t>
    </dgm:pt>
    <dgm:pt modelId="{498DC834-B678-469C-85FF-99BE71D63E47}" type="sibTrans" cxnId="{ACDB82FB-BE13-45FC-8F27-C13CF054AFE8}">
      <dgm:prSet/>
      <dgm:spPr/>
      <dgm:t>
        <a:bodyPr/>
        <a:lstStyle/>
        <a:p>
          <a:endParaRPr lang="en-US"/>
        </a:p>
      </dgm:t>
    </dgm:pt>
    <dgm:pt modelId="{C12801F3-B755-4376-AB1C-AF3835A7665E}">
      <dgm:prSet/>
      <dgm:spPr/>
      <dgm:t>
        <a:bodyPr/>
        <a:lstStyle/>
        <a:p>
          <a:r>
            <a:rPr lang="en-GB" dirty="0">
              <a:solidFill>
                <a:schemeClr val="tx2"/>
              </a:solidFill>
            </a:rPr>
            <a:t>Public </a:t>
          </a:r>
          <a:r>
            <a:rPr lang="sl-SI" dirty="0">
              <a:solidFill>
                <a:schemeClr val="tx2"/>
              </a:solidFill>
            </a:rPr>
            <a:t>H</a:t>
          </a:r>
          <a:r>
            <a:rPr lang="en-GB" dirty="0" err="1">
              <a:solidFill>
                <a:schemeClr val="tx2"/>
              </a:solidFill>
            </a:rPr>
            <a:t>ealth</a:t>
          </a:r>
          <a:endParaRPr lang="en-US" dirty="0">
            <a:solidFill>
              <a:schemeClr val="tx2"/>
            </a:solidFill>
          </a:endParaRPr>
        </a:p>
      </dgm:t>
    </dgm:pt>
    <dgm:pt modelId="{A9DFDDAF-5AF5-4483-ABEE-5CBE53433BDE}" type="parTrans" cxnId="{F0979D8F-281C-4FEB-B0DA-84F2D7335DD8}">
      <dgm:prSet/>
      <dgm:spPr/>
      <dgm:t>
        <a:bodyPr/>
        <a:lstStyle/>
        <a:p>
          <a:endParaRPr lang="en-US"/>
        </a:p>
      </dgm:t>
    </dgm:pt>
    <dgm:pt modelId="{B107EA47-4DD5-42F8-A953-4CE95F53F68A}" type="sibTrans" cxnId="{F0979D8F-281C-4FEB-B0DA-84F2D7335DD8}">
      <dgm:prSet/>
      <dgm:spPr/>
      <dgm:t>
        <a:bodyPr/>
        <a:lstStyle/>
        <a:p>
          <a:endParaRPr lang="en-US"/>
        </a:p>
      </dgm:t>
    </dgm:pt>
    <dgm:pt modelId="{DF73BD38-B8D3-44A0-81AC-86296D9D8B4F}">
      <dgm:prSet/>
      <dgm:spPr/>
      <dgm:t>
        <a:bodyPr/>
        <a:lstStyle/>
        <a:p>
          <a:r>
            <a:rPr lang="sl-SI" dirty="0" err="1">
              <a:solidFill>
                <a:schemeClr val="tx2"/>
              </a:solidFill>
            </a:rPr>
            <a:t>Toxicology</a:t>
          </a:r>
          <a:r>
            <a:rPr lang="sl-SI" dirty="0">
              <a:solidFill>
                <a:schemeClr val="tx2"/>
              </a:solidFill>
            </a:rPr>
            <a:t> </a:t>
          </a:r>
          <a:endParaRPr lang="en-US" dirty="0">
            <a:solidFill>
              <a:schemeClr val="tx2"/>
            </a:solidFill>
          </a:endParaRPr>
        </a:p>
      </dgm:t>
    </dgm:pt>
    <dgm:pt modelId="{077EC8EC-58A6-4AB2-BE0A-F2A24736C8E4}" type="parTrans" cxnId="{316D92D9-EFB5-4A45-8A65-1D0DB9C18716}">
      <dgm:prSet/>
      <dgm:spPr/>
      <dgm:t>
        <a:bodyPr/>
        <a:lstStyle/>
        <a:p>
          <a:endParaRPr lang="en-US"/>
        </a:p>
      </dgm:t>
    </dgm:pt>
    <dgm:pt modelId="{56A4F3B0-0871-4BEA-9CA0-083F0B2445C7}" type="sibTrans" cxnId="{316D92D9-EFB5-4A45-8A65-1D0DB9C18716}">
      <dgm:prSet/>
      <dgm:spPr/>
      <dgm:t>
        <a:bodyPr/>
        <a:lstStyle/>
        <a:p>
          <a:endParaRPr lang="en-US"/>
        </a:p>
      </dgm:t>
    </dgm:pt>
    <dgm:pt modelId="{64CA8F2C-2089-4023-B08F-4C6ECB6495D0}">
      <dgm:prSet/>
      <dgm:spPr/>
      <dgm:t>
        <a:bodyPr/>
        <a:lstStyle/>
        <a:p>
          <a:r>
            <a:rPr lang="sl-SI" dirty="0" err="1">
              <a:solidFill>
                <a:schemeClr val="tx2"/>
              </a:solidFill>
            </a:rPr>
            <a:t>Veterinary</a:t>
          </a:r>
          <a:r>
            <a:rPr lang="sl-SI" dirty="0">
              <a:solidFill>
                <a:schemeClr val="tx2"/>
              </a:solidFill>
            </a:rPr>
            <a:t> Medicine </a:t>
          </a:r>
          <a:endParaRPr lang="en-US" dirty="0">
            <a:solidFill>
              <a:schemeClr val="tx2"/>
            </a:solidFill>
          </a:endParaRPr>
        </a:p>
      </dgm:t>
    </dgm:pt>
    <dgm:pt modelId="{24BDB2D0-60DB-480C-9B60-02013D85B99E}" type="parTrans" cxnId="{731343AB-BB61-4077-8B6A-10C6FF94E9AD}">
      <dgm:prSet/>
      <dgm:spPr/>
      <dgm:t>
        <a:bodyPr/>
        <a:lstStyle/>
        <a:p>
          <a:endParaRPr lang="en-US"/>
        </a:p>
      </dgm:t>
    </dgm:pt>
    <dgm:pt modelId="{FCE9108D-B10F-490B-9DCD-B9C39064958E}" type="sibTrans" cxnId="{731343AB-BB61-4077-8B6A-10C6FF94E9AD}">
      <dgm:prSet/>
      <dgm:spPr/>
      <dgm:t>
        <a:bodyPr/>
        <a:lstStyle/>
        <a:p>
          <a:endParaRPr lang="en-US"/>
        </a:p>
      </dgm:t>
    </dgm:pt>
    <dgm:pt modelId="{470D58F5-369E-42E9-B241-3B956AAA6BB3}">
      <dgm:prSet/>
      <dgm:spPr/>
      <dgm:t>
        <a:bodyPr/>
        <a:lstStyle/>
        <a:p>
          <a:r>
            <a:rPr lang="en-US" dirty="0">
              <a:solidFill>
                <a:schemeClr val="tx2"/>
              </a:solidFill>
            </a:rPr>
            <a:t>Scientific Aspects of Health Professions</a:t>
          </a:r>
        </a:p>
      </dgm:t>
    </dgm:pt>
    <dgm:pt modelId="{12A770BB-D836-445F-822B-8D3AF7AA454B}" type="parTrans" cxnId="{9544C7A2-B1AB-435A-96BA-5B6941855FBE}">
      <dgm:prSet/>
      <dgm:spPr/>
      <dgm:t>
        <a:bodyPr/>
        <a:lstStyle/>
        <a:p>
          <a:endParaRPr lang="sl-SI"/>
        </a:p>
      </dgm:t>
    </dgm:pt>
    <dgm:pt modelId="{988304DC-F609-440A-BBEE-10B28E150159}" type="sibTrans" cxnId="{9544C7A2-B1AB-435A-96BA-5B6941855FBE}">
      <dgm:prSet/>
      <dgm:spPr/>
      <dgm:t>
        <a:bodyPr/>
        <a:lstStyle/>
        <a:p>
          <a:endParaRPr lang="sl-SI"/>
        </a:p>
      </dgm:t>
    </dgm:pt>
    <dgm:pt modelId="{7BDFA484-268B-4F36-A600-86B17A4D3853}" type="pres">
      <dgm:prSet presAssocID="{E7FBBC29-16EB-4D48-836B-810DF454A6F6}" presName="vert0" presStyleCnt="0">
        <dgm:presLayoutVars>
          <dgm:dir/>
          <dgm:animOne val="branch"/>
          <dgm:animLvl val="lvl"/>
        </dgm:presLayoutVars>
      </dgm:prSet>
      <dgm:spPr/>
    </dgm:pt>
    <dgm:pt modelId="{E1448379-C047-4048-AA0F-78E4E39BB892}" type="pres">
      <dgm:prSet presAssocID="{385A0E03-3B9F-4C9E-8083-10F14EE629D9}" presName="thickLine" presStyleLbl="alignNode1" presStyleIdx="0" presStyleCnt="12"/>
      <dgm:spPr/>
    </dgm:pt>
    <dgm:pt modelId="{841625E2-5756-4785-B4B0-E7AA80EAA576}" type="pres">
      <dgm:prSet presAssocID="{385A0E03-3B9F-4C9E-8083-10F14EE629D9}" presName="horz1" presStyleCnt="0"/>
      <dgm:spPr/>
    </dgm:pt>
    <dgm:pt modelId="{04660B38-F7A9-4D91-8FDA-2AA87E8D0F99}" type="pres">
      <dgm:prSet presAssocID="{385A0E03-3B9F-4C9E-8083-10F14EE629D9}" presName="tx1" presStyleLbl="revTx" presStyleIdx="0" presStyleCnt="12"/>
      <dgm:spPr/>
    </dgm:pt>
    <dgm:pt modelId="{0AEDF6F2-D442-4166-9A80-1181E297BB46}" type="pres">
      <dgm:prSet presAssocID="{385A0E03-3B9F-4C9E-8083-10F14EE629D9}" presName="vert1" presStyleCnt="0"/>
      <dgm:spPr/>
    </dgm:pt>
    <dgm:pt modelId="{B735C27A-F839-4416-9052-1CBCD6174CE4}" type="pres">
      <dgm:prSet presAssocID="{3EE33B30-70C5-4CD0-AB93-A785B97A8806}" presName="thickLine" presStyleLbl="alignNode1" presStyleIdx="1" presStyleCnt="12"/>
      <dgm:spPr/>
    </dgm:pt>
    <dgm:pt modelId="{882B97BB-6355-4469-9F12-D9AF5E2B9870}" type="pres">
      <dgm:prSet presAssocID="{3EE33B30-70C5-4CD0-AB93-A785B97A8806}" presName="horz1" presStyleCnt="0"/>
      <dgm:spPr/>
    </dgm:pt>
    <dgm:pt modelId="{7C1132F3-5A73-49BA-803A-C8F084C1BA54}" type="pres">
      <dgm:prSet presAssocID="{3EE33B30-70C5-4CD0-AB93-A785B97A8806}" presName="tx1" presStyleLbl="revTx" presStyleIdx="1" presStyleCnt="12"/>
      <dgm:spPr/>
    </dgm:pt>
    <dgm:pt modelId="{770BDB88-6707-4052-AECB-B4B899C0FE29}" type="pres">
      <dgm:prSet presAssocID="{3EE33B30-70C5-4CD0-AB93-A785B97A8806}" presName="vert1" presStyleCnt="0"/>
      <dgm:spPr/>
    </dgm:pt>
    <dgm:pt modelId="{721EA18A-0119-4157-93B6-A8B9376678DF}" type="pres">
      <dgm:prSet presAssocID="{B07036CB-E3E7-43A9-BE20-BE435456C97E}" presName="thickLine" presStyleLbl="alignNode1" presStyleIdx="2" presStyleCnt="12"/>
      <dgm:spPr/>
    </dgm:pt>
    <dgm:pt modelId="{FDB34304-931F-4A81-8BAE-9A70E0DC3958}" type="pres">
      <dgm:prSet presAssocID="{B07036CB-E3E7-43A9-BE20-BE435456C97E}" presName="horz1" presStyleCnt="0"/>
      <dgm:spPr/>
    </dgm:pt>
    <dgm:pt modelId="{0EF1D436-AB19-468F-9787-7890DC0A3719}" type="pres">
      <dgm:prSet presAssocID="{B07036CB-E3E7-43A9-BE20-BE435456C97E}" presName="tx1" presStyleLbl="revTx" presStyleIdx="2" presStyleCnt="12"/>
      <dgm:spPr/>
    </dgm:pt>
    <dgm:pt modelId="{67311646-408E-407E-85EF-2D407C5A4638}" type="pres">
      <dgm:prSet presAssocID="{B07036CB-E3E7-43A9-BE20-BE435456C97E}" presName="vert1" presStyleCnt="0"/>
      <dgm:spPr/>
    </dgm:pt>
    <dgm:pt modelId="{7A772268-4AC9-4C76-87CC-738B67B3225E}" type="pres">
      <dgm:prSet presAssocID="{0A5F3A34-4195-48F6-85DA-2705D21BCCB2}" presName="thickLine" presStyleLbl="alignNode1" presStyleIdx="3" presStyleCnt="12"/>
      <dgm:spPr/>
    </dgm:pt>
    <dgm:pt modelId="{C04BBB31-0D20-4ACD-960E-46F5E17AD71C}" type="pres">
      <dgm:prSet presAssocID="{0A5F3A34-4195-48F6-85DA-2705D21BCCB2}" presName="horz1" presStyleCnt="0"/>
      <dgm:spPr/>
    </dgm:pt>
    <dgm:pt modelId="{9584C4BE-BA2C-4E80-89C5-EBB80ECDCE9B}" type="pres">
      <dgm:prSet presAssocID="{0A5F3A34-4195-48F6-85DA-2705D21BCCB2}" presName="tx1" presStyleLbl="revTx" presStyleIdx="3" presStyleCnt="12"/>
      <dgm:spPr/>
    </dgm:pt>
    <dgm:pt modelId="{BCB925E5-CF6A-4315-9162-4340CFA18979}" type="pres">
      <dgm:prSet presAssocID="{0A5F3A34-4195-48F6-85DA-2705D21BCCB2}" presName="vert1" presStyleCnt="0"/>
      <dgm:spPr/>
    </dgm:pt>
    <dgm:pt modelId="{696FBDDF-46C8-40D4-8F96-30B3EE4C7447}" type="pres">
      <dgm:prSet presAssocID="{4A461A68-05F4-44C6-BF54-C766B7958CD2}" presName="thickLine" presStyleLbl="alignNode1" presStyleIdx="4" presStyleCnt="12"/>
      <dgm:spPr/>
    </dgm:pt>
    <dgm:pt modelId="{D9ED43B7-631E-4049-8115-B4C1707587F4}" type="pres">
      <dgm:prSet presAssocID="{4A461A68-05F4-44C6-BF54-C766B7958CD2}" presName="horz1" presStyleCnt="0"/>
      <dgm:spPr/>
    </dgm:pt>
    <dgm:pt modelId="{DDC8C0C9-AB8F-4989-9E2C-C255A53C82C0}" type="pres">
      <dgm:prSet presAssocID="{4A461A68-05F4-44C6-BF54-C766B7958CD2}" presName="tx1" presStyleLbl="revTx" presStyleIdx="4" presStyleCnt="12"/>
      <dgm:spPr/>
    </dgm:pt>
    <dgm:pt modelId="{4DF013BE-B270-4BA4-B555-5BEC83920838}" type="pres">
      <dgm:prSet presAssocID="{4A461A68-05F4-44C6-BF54-C766B7958CD2}" presName="vert1" presStyleCnt="0"/>
      <dgm:spPr/>
    </dgm:pt>
    <dgm:pt modelId="{11DBB636-9CE5-4DF5-A072-6936093D2F3B}" type="pres">
      <dgm:prSet presAssocID="{DD0D906A-F7D4-4338-AE43-F0A37ABBF8CB}" presName="thickLine" presStyleLbl="alignNode1" presStyleIdx="5" presStyleCnt="12"/>
      <dgm:spPr/>
    </dgm:pt>
    <dgm:pt modelId="{DCE45EE1-81AE-4888-92E5-1499E7827549}" type="pres">
      <dgm:prSet presAssocID="{DD0D906A-F7D4-4338-AE43-F0A37ABBF8CB}" presName="horz1" presStyleCnt="0"/>
      <dgm:spPr/>
    </dgm:pt>
    <dgm:pt modelId="{D77CD661-6D52-40FF-828E-D9AA9D3982EF}" type="pres">
      <dgm:prSet presAssocID="{DD0D906A-F7D4-4338-AE43-F0A37ABBF8CB}" presName="tx1" presStyleLbl="revTx" presStyleIdx="5" presStyleCnt="12"/>
      <dgm:spPr/>
    </dgm:pt>
    <dgm:pt modelId="{EAD0A303-6725-49EB-B10F-B8F12C265BDF}" type="pres">
      <dgm:prSet presAssocID="{DD0D906A-F7D4-4338-AE43-F0A37ABBF8CB}" presName="vert1" presStyleCnt="0"/>
      <dgm:spPr/>
    </dgm:pt>
    <dgm:pt modelId="{65A2529C-444A-432A-88B8-20F8781F52C9}" type="pres">
      <dgm:prSet presAssocID="{79BE17A3-F855-46FD-8BA8-C2A5B9379CFB}" presName="thickLine" presStyleLbl="alignNode1" presStyleIdx="6" presStyleCnt="12"/>
      <dgm:spPr/>
    </dgm:pt>
    <dgm:pt modelId="{3D0B0B4F-064D-4FA5-BBF7-A7428A8FF17F}" type="pres">
      <dgm:prSet presAssocID="{79BE17A3-F855-46FD-8BA8-C2A5B9379CFB}" presName="horz1" presStyleCnt="0"/>
      <dgm:spPr/>
    </dgm:pt>
    <dgm:pt modelId="{7BDF978C-35B7-4836-AFE5-38DCA0F44453}" type="pres">
      <dgm:prSet presAssocID="{79BE17A3-F855-46FD-8BA8-C2A5B9379CFB}" presName="tx1" presStyleLbl="revTx" presStyleIdx="6" presStyleCnt="12"/>
      <dgm:spPr/>
    </dgm:pt>
    <dgm:pt modelId="{DAC01396-10FB-4531-B69E-78ECD445EF38}" type="pres">
      <dgm:prSet presAssocID="{79BE17A3-F855-46FD-8BA8-C2A5B9379CFB}" presName="vert1" presStyleCnt="0"/>
      <dgm:spPr/>
    </dgm:pt>
    <dgm:pt modelId="{D618AA87-61C0-49E7-A4B2-DEA117D5A211}" type="pres">
      <dgm:prSet presAssocID="{6B06D299-AB0D-41C5-BF0F-EE586C56F99C}" presName="thickLine" presStyleLbl="alignNode1" presStyleIdx="7" presStyleCnt="12"/>
      <dgm:spPr/>
    </dgm:pt>
    <dgm:pt modelId="{0E688F75-058F-4A9A-ACBA-0C2B6FC89353}" type="pres">
      <dgm:prSet presAssocID="{6B06D299-AB0D-41C5-BF0F-EE586C56F99C}" presName="horz1" presStyleCnt="0"/>
      <dgm:spPr/>
    </dgm:pt>
    <dgm:pt modelId="{7D11E868-F1CD-4E32-8C82-46F78979D84D}" type="pres">
      <dgm:prSet presAssocID="{6B06D299-AB0D-41C5-BF0F-EE586C56F99C}" presName="tx1" presStyleLbl="revTx" presStyleIdx="7" presStyleCnt="12"/>
      <dgm:spPr/>
    </dgm:pt>
    <dgm:pt modelId="{16CEE40C-D7A7-43E5-A925-E819D6FD06EE}" type="pres">
      <dgm:prSet presAssocID="{6B06D299-AB0D-41C5-BF0F-EE586C56F99C}" presName="vert1" presStyleCnt="0"/>
      <dgm:spPr/>
    </dgm:pt>
    <dgm:pt modelId="{DD5970AE-0DB4-4C9E-83B1-C0B01B2C6104}" type="pres">
      <dgm:prSet presAssocID="{C12801F3-B755-4376-AB1C-AF3835A7665E}" presName="thickLine" presStyleLbl="alignNode1" presStyleIdx="8" presStyleCnt="12"/>
      <dgm:spPr/>
    </dgm:pt>
    <dgm:pt modelId="{B69B36F7-A2C1-4B02-90E9-A28F0745B515}" type="pres">
      <dgm:prSet presAssocID="{C12801F3-B755-4376-AB1C-AF3835A7665E}" presName="horz1" presStyleCnt="0"/>
      <dgm:spPr/>
    </dgm:pt>
    <dgm:pt modelId="{44304A5C-D43A-4AFE-BC9A-07CBA8B0987F}" type="pres">
      <dgm:prSet presAssocID="{C12801F3-B755-4376-AB1C-AF3835A7665E}" presName="tx1" presStyleLbl="revTx" presStyleIdx="8" presStyleCnt="12"/>
      <dgm:spPr/>
    </dgm:pt>
    <dgm:pt modelId="{913C1E60-AE8E-45B0-A1C6-73E20A7AD209}" type="pres">
      <dgm:prSet presAssocID="{C12801F3-B755-4376-AB1C-AF3835A7665E}" presName="vert1" presStyleCnt="0"/>
      <dgm:spPr/>
    </dgm:pt>
    <dgm:pt modelId="{C06B8A26-259E-409C-A942-9DCF1D091097}" type="pres">
      <dgm:prSet presAssocID="{DF73BD38-B8D3-44A0-81AC-86296D9D8B4F}" presName="thickLine" presStyleLbl="alignNode1" presStyleIdx="9" presStyleCnt="12"/>
      <dgm:spPr/>
    </dgm:pt>
    <dgm:pt modelId="{DBCEB654-3904-4E3D-A908-CBBD0C7AD5BE}" type="pres">
      <dgm:prSet presAssocID="{DF73BD38-B8D3-44A0-81AC-86296D9D8B4F}" presName="horz1" presStyleCnt="0"/>
      <dgm:spPr/>
    </dgm:pt>
    <dgm:pt modelId="{7F01F087-4B17-4794-945A-0CF2756229DE}" type="pres">
      <dgm:prSet presAssocID="{DF73BD38-B8D3-44A0-81AC-86296D9D8B4F}" presName="tx1" presStyleLbl="revTx" presStyleIdx="9" presStyleCnt="12"/>
      <dgm:spPr/>
    </dgm:pt>
    <dgm:pt modelId="{9D6081F8-7A65-48DE-94B0-639F40CE5E11}" type="pres">
      <dgm:prSet presAssocID="{DF73BD38-B8D3-44A0-81AC-86296D9D8B4F}" presName="vert1" presStyleCnt="0"/>
      <dgm:spPr/>
    </dgm:pt>
    <dgm:pt modelId="{14A63055-4ABB-4A21-B434-AB018070999F}" type="pres">
      <dgm:prSet presAssocID="{64CA8F2C-2089-4023-B08F-4C6ECB6495D0}" presName="thickLine" presStyleLbl="alignNode1" presStyleIdx="10" presStyleCnt="12"/>
      <dgm:spPr/>
    </dgm:pt>
    <dgm:pt modelId="{B6051CD7-C210-491D-AB68-969E7733336B}" type="pres">
      <dgm:prSet presAssocID="{64CA8F2C-2089-4023-B08F-4C6ECB6495D0}" presName="horz1" presStyleCnt="0"/>
      <dgm:spPr/>
    </dgm:pt>
    <dgm:pt modelId="{8E578D68-F0AA-40D3-AA0D-AF829A9BEDF9}" type="pres">
      <dgm:prSet presAssocID="{64CA8F2C-2089-4023-B08F-4C6ECB6495D0}" presName="tx1" presStyleLbl="revTx" presStyleIdx="10" presStyleCnt="12"/>
      <dgm:spPr/>
    </dgm:pt>
    <dgm:pt modelId="{049110BB-1EEC-4067-AE05-1CD561B36EC5}" type="pres">
      <dgm:prSet presAssocID="{64CA8F2C-2089-4023-B08F-4C6ECB6495D0}" presName="vert1" presStyleCnt="0"/>
      <dgm:spPr/>
    </dgm:pt>
    <dgm:pt modelId="{510ABB5E-F3C6-42DD-B5B3-BFF076490369}" type="pres">
      <dgm:prSet presAssocID="{470D58F5-369E-42E9-B241-3B956AAA6BB3}" presName="thickLine" presStyleLbl="alignNode1" presStyleIdx="11" presStyleCnt="12"/>
      <dgm:spPr/>
    </dgm:pt>
    <dgm:pt modelId="{7EF1863F-C7A0-41DA-B14F-396A93F55965}" type="pres">
      <dgm:prSet presAssocID="{470D58F5-369E-42E9-B241-3B956AAA6BB3}" presName="horz1" presStyleCnt="0"/>
      <dgm:spPr/>
    </dgm:pt>
    <dgm:pt modelId="{A1472FD1-4435-4340-BF58-D154AB7D16E4}" type="pres">
      <dgm:prSet presAssocID="{470D58F5-369E-42E9-B241-3B956AAA6BB3}" presName="tx1" presStyleLbl="revTx" presStyleIdx="11" presStyleCnt="12"/>
      <dgm:spPr/>
    </dgm:pt>
    <dgm:pt modelId="{46128A07-836D-417A-B8B6-B205F018F86A}" type="pres">
      <dgm:prSet presAssocID="{470D58F5-369E-42E9-B241-3B956AAA6BB3}" presName="vert1" presStyleCnt="0"/>
      <dgm:spPr/>
    </dgm:pt>
  </dgm:ptLst>
  <dgm:cxnLst>
    <dgm:cxn modelId="{AE48BA03-8B1B-45EC-BB66-C7A128903BAA}" type="presOf" srcId="{6B06D299-AB0D-41C5-BF0F-EE586C56F99C}" destId="{7D11E868-F1CD-4E32-8C82-46F78979D84D}" srcOrd="0" destOrd="0" presId="urn:microsoft.com/office/officeart/2008/layout/LinedList"/>
    <dgm:cxn modelId="{78BC780E-B500-4D32-9B70-840BD1EACF72}" type="presOf" srcId="{470D58F5-369E-42E9-B241-3B956AAA6BB3}" destId="{A1472FD1-4435-4340-BF58-D154AB7D16E4}" srcOrd="0" destOrd="0" presId="urn:microsoft.com/office/officeart/2008/layout/LinedList"/>
    <dgm:cxn modelId="{F84F5A1A-5451-40C7-9A77-27545D202CEE}" srcId="{E7FBBC29-16EB-4D48-836B-810DF454A6F6}" destId="{79BE17A3-F855-46FD-8BA8-C2A5B9379CFB}" srcOrd="6" destOrd="0" parTransId="{CF8C0374-EE58-4FA0-A201-8D3C87F11427}" sibTransId="{205241E4-0D62-46EE-A102-C12A5A5CF130}"/>
    <dgm:cxn modelId="{9406DC1B-2DA0-4662-925F-ADDB4747E88D}" srcId="{E7FBBC29-16EB-4D48-836B-810DF454A6F6}" destId="{385A0E03-3B9F-4C9E-8083-10F14EE629D9}" srcOrd="0" destOrd="0" parTransId="{9BF02971-BD43-4F62-B586-C2BC16F1912A}" sibTransId="{2358A8F8-680E-4C43-A93E-EECC44064650}"/>
    <dgm:cxn modelId="{65233C2B-AB1B-4B70-AEC0-A63BEE333945}" type="presOf" srcId="{4A461A68-05F4-44C6-BF54-C766B7958CD2}" destId="{DDC8C0C9-AB8F-4989-9E2C-C255A53C82C0}" srcOrd="0" destOrd="0" presId="urn:microsoft.com/office/officeart/2008/layout/LinedList"/>
    <dgm:cxn modelId="{9314ED5C-AD7C-4B19-9D16-818DC838CBF8}" type="presOf" srcId="{3EE33B30-70C5-4CD0-AB93-A785B97A8806}" destId="{7C1132F3-5A73-49BA-803A-C8F084C1BA54}" srcOrd="0" destOrd="0" presId="urn:microsoft.com/office/officeart/2008/layout/LinedList"/>
    <dgm:cxn modelId="{18729A46-C4F4-46DF-A4CB-1BC821AF8E1B}" type="presOf" srcId="{0A5F3A34-4195-48F6-85DA-2705D21BCCB2}" destId="{9584C4BE-BA2C-4E80-89C5-EBB80ECDCE9B}" srcOrd="0" destOrd="0" presId="urn:microsoft.com/office/officeart/2008/layout/LinedList"/>
    <dgm:cxn modelId="{D6836655-985B-4F8E-9AB6-BDD25ADAC8A7}" type="presOf" srcId="{E7FBBC29-16EB-4D48-836B-810DF454A6F6}" destId="{7BDFA484-268B-4F36-A600-86B17A4D3853}" srcOrd="0" destOrd="0" presId="urn:microsoft.com/office/officeart/2008/layout/LinedList"/>
    <dgm:cxn modelId="{55EE2556-49BF-493A-ADF8-665E599F1397}" type="presOf" srcId="{C12801F3-B755-4376-AB1C-AF3835A7665E}" destId="{44304A5C-D43A-4AFE-BC9A-07CBA8B0987F}" srcOrd="0" destOrd="0" presId="urn:microsoft.com/office/officeart/2008/layout/LinedList"/>
    <dgm:cxn modelId="{776E1583-7E1D-44F8-8EB1-EEEE8E5787A7}" srcId="{E7FBBC29-16EB-4D48-836B-810DF454A6F6}" destId="{3EE33B30-70C5-4CD0-AB93-A785B97A8806}" srcOrd="1" destOrd="0" parTransId="{2BA93DB9-28B1-44AF-AAE6-DC46488549BE}" sibTransId="{984D6A2E-775C-4DD8-9085-D143633512C3}"/>
    <dgm:cxn modelId="{F0979D8F-281C-4FEB-B0DA-84F2D7335DD8}" srcId="{E7FBBC29-16EB-4D48-836B-810DF454A6F6}" destId="{C12801F3-B755-4376-AB1C-AF3835A7665E}" srcOrd="8" destOrd="0" parTransId="{A9DFDDAF-5AF5-4483-ABEE-5CBE53433BDE}" sibTransId="{B107EA47-4DD5-42F8-A953-4CE95F53F68A}"/>
    <dgm:cxn modelId="{4C05F89D-BD45-41E7-8320-59CB72D7B286}" type="presOf" srcId="{79BE17A3-F855-46FD-8BA8-C2A5B9379CFB}" destId="{7BDF978C-35B7-4836-AFE5-38DCA0F44453}" srcOrd="0" destOrd="0" presId="urn:microsoft.com/office/officeart/2008/layout/LinedList"/>
    <dgm:cxn modelId="{9544C7A2-B1AB-435A-96BA-5B6941855FBE}" srcId="{E7FBBC29-16EB-4D48-836B-810DF454A6F6}" destId="{470D58F5-369E-42E9-B241-3B956AAA6BB3}" srcOrd="11" destOrd="0" parTransId="{12A770BB-D836-445F-822B-8D3AF7AA454B}" sibTransId="{988304DC-F609-440A-BBEE-10B28E150159}"/>
    <dgm:cxn modelId="{731343AB-BB61-4077-8B6A-10C6FF94E9AD}" srcId="{E7FBBC29-16EB-4D48-836B-810DF454A6F6}" destId="{64CA8F2C-2089-4023-B08F-4C6ECB6495D0}" srcOrd="10" destOrd="0" parTransId="{24BDB2D0-60DB-480C-9B60-02013D85B99E}" sibTransId="{FCE9108D-B10F-490B-9DCD-B9C39064958E}"/>
    <dgm:cxn modelId="{94755CAF-C0C7-432F-A6B3-075A59F81634}" type="presOf" srcId="{385A0E03-3B9F-4C9E-8083-10F14EE629D9}" destId="{04660B38-F7A9-4D91-8FDA-2AA87E8D0F99}" srcOrd="0" destOrd="0" presId="urn:microsoft.com/office/officeart/2008/layout/LinedList"/>
    <dgm:cxn modelId="{694DE5B5-2388-44B1-B90D-3A45543C5972}" srcId="{E7FBBC29-16EB-4D48-836B-810DF454A6F6}" destId="{0A5F3A34-4195-48F6-85DA-2705D21BCCB2}" srcOrd="3" destOrd="0" parTransId="{DC79A052-119D-4F78-8CA5-2A5A3F4BA8E7}" sibTransId="{AEA9CA45-B550-4DDC-809F-F94F33B80E8A}"/>
    <dgm:cxn modelId="{6B6E0CBA-A130-4587-A5C0-D4FE4229EE35}" type="presOf" srcId="{64CA8F2C-2089-4023-B08F-4C6ECB6495D0}" destId="{8E578D68-F0AA-40D3-AA0D-AF829A9BEDF9}" srcOrd="0" destOrd="0" presId="urn:microsoft.com/office/officeart/2008/layout/LinedList"/>
    <dgm:cxn modelId="{3E2ECEBA-A14C-4C7E-9AFC-0EEBF5ED35C6}" srcId="{E7FBBC29-16EB-4D48-836B-810DF454A6F6}" destId="{B07036CB-E3E7-43A9-BE20-BE435456C97E}" srcOrd="2" destOrd="0" parTransId="{E4153CF4-F7E4-4976-92B7-2A7554EE34DC}" sibTransId="{FDC6C086-7DC4-4B8D-BCA9-ACE4584F8DE5}"/>
    <dgm:cxn modelId="{993495BC-30E3-4CB0-95C3-8FDA8D1AA1F1}" srcId="{E7FBBC29-16EB-4D48-836B-810DF454A6F6}" destId="{DD0D906A-F7D4-4338-AE43-F0A37ABBF8CB}" srcOrd="5" destOrd="0" parTransId="{ECF292F1-67D2-435A-BE98-2EA48A5678B8}" sibTransId="{484A1034-9DF6-4901-8892-F6F4366DB84D}"/>
    <dgm:cxn modelId="{24F31FD3-42CB-4008-9341-8984F7E4FC35}" type="presOf" srcId="{DF73BD38-B8D3-44A0-81AC-86296D9D8B4F}" destId="{7F01F087-4B17-4794-945A-0CF2756229DE}" srcOrd="0" destOrd="0" presId="urn:microsoft.com/office/officeart/2008/layout/LinedList"/>
    <dgm:cxn modelId="{DD8E4DD6-3818-4242-BFF3-4BDE116D5510}" type="presOf" srcId="{B07036CB-E3E7-43A9-BE20-BE435456C97E}" destId="{0EF1D436-AB19-468F-9787-7890DC0A3719}" srcOrd="0" destOrd="0" presId="urn:microsoft.com/office/officeart/2008/layout/LinedList"/>
    <dgm:cxn modelId="{D001DCD6-13B2-4825-BE9E-CA9862316B95}" type="presOf" srcId="{DD0D906A-F7D4-4338-AE43-F0A37ABBF8CB}" destId="{D77CD661-6D52-40FF-828E-D9AA9D3982EF}" srcOrd="0" destOrd="0" presId="urn:microsoft.com/office/officeart/2008/layout/LinedList"/>
    <dgm:cxn modelId="{316D92D9-EFB5-4A45-8A65-1D0DB9C18716}" srcId="{E7FBBC29-16EB-4D48-836B-810DF454A6F6}" destId="{DF73BD38-B8D3-44A0-81AC-86296D9D8B4F}" srcOrd="9" destOrd="0" parTransId="{077EC8EC-58A6-4AB2-BE0A-F2A24736C8E4}" sibTransId="{56A4F3B0-0871-4BEA-9CA0-083F0B2445C7}"/>
    <dgm:cxn modelId="{EBD0D4EB-F557-4A16-B5DA-7A8937F05E11}" srcId="{E7FBBC29-16EB-4D48-836B-810DF454A6F6}" destId="{4A461A68-05F4-44C6-BF54-C766B7958CD2}" srcOrd="4" destOrd="0" parTransId="{89B18228-D963-42AB-80D0-81F277D27A42}" sibTransId="{80613453-6C17-45FB-ABF8-AC660762908A}"/>
    <dgm:cxn modelId="{ACDB82FB-BE13-45FC-8F27-C13CF054AFE8}" srcId="{E7FBBC29-16EB-4D48-836B-810DF454A6F6}" destId="{6B06D299-AB0D-41C5-BF0F-EE586C56F99C}" srcOrd="7" destOrd="0" parTransId="{2A2BD1A3-D448-47DF-8AD2-268E6487CC67}" sibTransId="{498DC834-B678-469C-85FF-99BE71D63E47}"/>
    <dgm:cxn modelId="{99067E7D-9C7C-45B3-8DD3-D3D804736A3C}" type="presParOf" srcId="{7BDFA484-268B-4F36-A600-86B17A4D3853}" destId="{E1448379-C047-4048-AA0F-78E4E39BB892}" srcOrd="0" destOrd="0" presId="urn:microsoft.com/office/officeart/2008/layout/LinedList"/>
    <dgm:cxn modelId="{B5751235-3B0C-4815-A35B-FC90F5EEE33C}" type="presParOf" srcId="{7BDFA484-268B-4F36-A600-86B17A4D3853}" destId="{841625E2-5756-4785-B4B0-E7AA80EAA576}" srcOrd="1" destOrd="0" presId="urn:microsoft.com/office/officeart/2008/layout/LinedList"/>
    <dgm:cxn modelId="{73387807-1510-4CDE-8716-633ADC9844A2}" type="presParOf" srcId="{841625E2-5756-4785-B4B0-E7AA80EAA576}" destId="{04660B38-F7A9-4D91-8FDA-2AA87E8D0F99}" srcOrd="0" destOrd="0" presId="urn:microsoft.com/office/officeart/2008/layout/LinedList"/>
    <dgm:cxn modelId="{C3E185BA-5F71-4EB7-ADF2-B10B2D5BC215}" type="presParOf" srcId="{841625E2-5756-4785-B4B0-E7AA80EAA576}" destId="{0AEDF6F2-D442-4166-9A80-1181E297BB46}" srcOrd="1" destOrd="0" presId="urn:microsoft.com/office/officeart/2008/layout/LinedList"/>
    <dgm:cxn modelId="{FCB2F8D1-94BF-4BE3-A5D1-62DF045162D8}" type="presParOf" srcId="{7BDFA484-268B-4F36-A600-86B17A4D3853}" destId="{B735C27A-F839-4416-9052-1CBCD6174CE4}" srcOrd="2" destOrd="0" presId="urn:microsoft.com/office/officeart/2008/layout/LinedList"/>
    <dgm:cxn modelId="{5C9AAE57-0B97-444F-BA8B-A8F3087E8203}" type="presParOf" srcId="{7BDFA484-268B-4F36-A600-86B17A4D3853}" destId="{882B97BB-6355-4469-9F12-D9AF5E2B9870}" srcOrd="3" destOrd="0" presId="urn:microsoft.com/office/officeart/2008/layout/LinedList"/>
    <dgm:cxn modelId="{42683279-2AD4-4086-892F-018240188620}" type="presParOf" srcId="{882B97BB-6355-4469-9F12-D9AF5E2B9870}" destId="{7C1132F3-5A73-49BA-803A-C8F084C1BA54}" srcOrd="0" destOrd="0" presId="urn:microsoft.com/office/officeart/2008/layout/LinedList"/>
    <dgm:cxn modelId="{A8966F2A-5A8A-41C0-A438-88D7A97592D2}" type="presParOf" srcId="{882B97BB-6355-4469-9F12-D9AF5E2B9870}" destId="{770BDB88-6707-4052-AECB-B4B899C0FE29}" srcOrd="1" destOrd="0" presId="urn:microsoft.com/office/officeart/2008/layout/LinedList"/>
    <dgm:cxn modelId="{B07434CC-0081-44CE-A075-E32D9AAF6CF6}" type="presParOf" srcId="{7BDFA484-268B-4F36-A600-86B17A4D3853}" destId="{721EA18A-0119-4157-93B6-A8B9376678DF}" srcOrd="4" destOrd="0" presId="urn:microsoft.com/office/officeart/2008/layout/LinedList"/>
    <dgm:cxn modelId="{73F0F7D8-DA83-4427-AE8B-D22CA91A112F}" type="presParOf" srcId="{7BDFA484-268B-4F36-A600-86B17A4D3853}" destId="{FDB34304-931F-4A81-8BAE-9A70E0DC3958}" srcOrd="5" destOrd="0" presId="urn:microsoft.com/office/officeart/2008/layout/LinedList"/>
    <dgm:cxn modelId="{A5601167-7ED9-4FF9-B6A1-200556679617}" type="presParOf" srcId="{FDB34304-931F-4A81-8BAE-9A70E0DC3958}" destId="{0EF1D436-AB19-468F-9787-7890DC0A3719}" srcOrd="0" destOrd="0" presId="urn:microsoft.com/office/officeart/2008/layout/LinedList"/>
    <dgm:cxn modelId="{F1D5D4EF-A5F4-4B0E-9E4E-2BFA56973771}" type="presParOf" srcId="{FDB34304-931F-4A81-8BAE-9A70E0DC3958}" destId="{67311646-408E-407E-85EF-2D407C5A4638}" srcOrd="1" destOrd="0" presId="urn:microsoft.com/office/officeart/2008/layout/LinedList"/>
    <dgm:cxn modelId="{FD2E89B8-1DD4-407E-8A33-0A00BC15C9A0}" type="presParOf" srcId="{7BDFA484-268B-4F36-A600-86B17A4D3853}" destId="{7A772268-4AC9-4C76-87CC-738B67B3225E}" srcOrd="6" destOrd="0" presId="urn:microsoft.com/office/officeart/2008/layout/LinedList"/>
    <dgm:cxn modelId="{D9936034-1F23-4935-B0EA-9E86B1ADC213}" type="presParOf" srcId="{7BDFA484-268B-4F36-A600-86B17A4D3853}" destId="{C04BBB31-0D20-4ACD-960E-46F5E17AD71C}" srcOrd="7" destOrd="0" presId="urn:microsoft.com/office/officeart/2008/layout/LinedList"/>
    <dgm:cxn modelId="{238EF721-99CA-4AFE-831F-7D61A590B664}" type="presParOf" srcId="{C04BBB31-0D20-4ACD-960E-46F5E17AD71C}" destId="{9584C4BE-BA2C-4E80-89C5-EBB80ECDCE9B}" srcOrd="0" destOrd="0" presId="urn:microsoft.com/office/officeart/2008/layout/LinedList"/>
    <dgm:cxn modelId="{2D26F5EE-F186-41E4-A043-AA22A096A25A}" type="presParOf" srcId="{C04BBB31-0D20-4ACD-960E-46F5E17AD71C}" destId="{BCB925E5-CF6A-4315-9162-4340CFA18979}" srcOrd="1" destOrd="0" presId="urn:microsoft.com/office/officeart/2008/layout/LinedList"/>
    <dgm:cxn modelId="{D7FE853F-3FB0-4EDA-889C-818997137137}" type="presParOf" srcId="{7BDFA484-268B-4F36-A600-86B17A4D3853}" destId="{696FBDDF-46C8-40D4-8F96-30B3EE4C7447}" srcOrd="8" destOrd="0" presId="urn:microsoft.com/office/officeart/2008/layout/LinedList"/>
    <dgm:cxn modelId="{75C77164-E975-49B2-B6F5-C6EF5B610362}" type="presParOf" srcId="{7BDFA484-268B-4F36-A600-86B17A4D3853}" destId="{D9ED43B7-631E-4049-8115-B4C1707587F4}" srcOrd="9" destOrd="0" presId="urn:microsoft.com/office/officeart/2008/layout/LinedList"/>
    <dgm:cxn modelId="{E93E4B3E-2E48-4529-8EA2-73ACB16C1243}" type="presParOf" srcId="{D9ED43B7-631E-4049-8115-B4C1707587F4}" destId="{DDC8C0C9-AB8F-4989-9E2C-C255A53C82C0}" srcOrd="0" destOrd="0" presId="urn:microsoft.com/office/officeart/2008/layout/LinedList"/>
    <dgm:cxn modelId="{578F11EF-0619-4F69-96B0-3F196213A337}" type="presParOf" srcId="{D9ED43B7-631E-4049-8115-B4C1707587F4}" destId="{4DF013BE-B270-4BA4-B555-5BEC83920838}" srcOrd="1" destOrd="0" presId="urn:microsoft.com/office/officeart/2008/layout/LinedList"/>
    <dgm:cxn modelId="{0048761D-AB4A-4AF6-A8C6-8FEF69CEAF5D}" type="presParOf" srcId="{7BDFA484-268B-4F36-A600-86B17A4D3853}" destId="{11DBB636-9CE5-4DF5-A072-6936093D2F3B}" srcOrd="10" destOrd="0" presId="urn:microsoft.com/office/officeart/2008/layout/LinedList"/>
    <dgm:cxn modelId="{D74AAE24-0D28-43C6-9E32-12908D29B7EA}" type="presParOf" srcId="{7BDFA484-268B-4F36-A600-86B17A4D3853}" destId="{DCE45EE1-81AE-4888-92E5-1499E7827549}" srcOrd="11" destOrd="0" presId="urn:microsoft.com/office/officeart/2008/layout/LinedList"/>
    <dgm:cxn modelId="{05EB3581-86B7-4DE9-BCA9-7DEBE31B1E8B}" type="presParOf" srcId="{DCE45EE1-81AE-4888-92E5-1499E7827549}" destId="{D77CD661-6D52-40FF-828E-D9AA9D3982EF}" srcOrd="0" destOrd="0" presId="urn:microsoft.com/office/officeart/2008/layout/LinedList"/>
    <dgm:cxn modelId="{EE037BAE-6D15-480B-B680-A043715B96C6}" type="presParOf" srcId="{DCE45EE1-81AE-4888-92E5-1499E7827549}" destId="{EAD0A303-6725-49EB-B10F-B8F12C265BDF}" srcOrd="1" destOrd="0" presId="urn:microsoft.com/office/officeart/2008/layout/LinedList"/>
    <dgm:cxn modelId="{D4C9CB3B-C86E-45F5-A204-304B20D0E81A}" type="presParOf" srcId="{7BDFA484-268B-4F36-A600-86B17A4D3853}" destId="{65A2529C-444A-432A-88B8-20F8781F52C9}" srcOrd="12" destOrd="0" presId="urn:microsoft.com/office/officeart/2008/layout/LinedList"/>
    <dgm:cxn modelId="{3E4B7369-1BFF-4647-88A9-F34E2CCE59EA}" type="presParOf" srcId="{7BDFA484-268B-4F36-A600-86B17A4D3853}" destId="{3D0B0B4F-064D-4FA5-BBF7-A7428A8FF17F}" srcOrd="13" destOrd="0" presId="urn:microsoft.com/office/officeart/2008/layout/LinedList"/>
    <dgm:cxn modelId="{81F687B8-E877-422F-BF18-C32A9FDF0712}" type="presParOf" srcId="{3D0B0B4F-064D-4FA5-BBF7-A7428A8FF17F}" destId="{7BDF978C-35B7-4836-AFE5-38DCA0F44453}" srcOrd="0" destOrd="0" presId="urn:microsoft.com/office/officeart/2008/layout/LinedList"/>
    <dgm:cxn modelId="{6D379862-5478-4CF4-8337-32BCF151F5C0}" type="presParOf" srcId="{3D0B0B4F-064D-4FA5-BBF7-A7428A8FF17F}" destId="{DAC01396-10FB-4531-B69E-78ECD445EF38}" srcOrd="1" destOrd="0" presId="urn:microsoft.com/office/officeart/2008/layout/LinedList"/>
    <dgm:cxn modelId="{DDFF1580-8A45-4C08-9017-FE13A45B42C0}" type="presParOf" srcId="{7BDFA484-268B-4F36-A600-86B17A4D3853}" destId="{D618AA87-61C0-49E7-A4B2-DEA117D5A211}" srcOrd="14" destOrd="0" presId="urn:microsoft.com/office/officeart/2008/layout/LinedList"/>
    <dgm:cxn modelId="{96F4DD4F-F807-4E3F-9AB1-8ECDD8551EDD}" type="presParOf" srcId="{7BDFA484-268B-4F36-A600-86B17A4D3853}" destId="{0E688F75-058F-4A9A-ACBA-0C2B6FC89353}" srcOrd="15" destOrd="0" presId="urn:microsoft.com/office/officeart/2008/layout/LinedList"/>
    <dgm:cxn modelId="{6FBE8ADA-5E6F-4089-99DD-329E085F8964}" type="presParOf" srcId="{0E688F75-058F-4A9A-ACBA-0C2B6FC89353}" destId="{7D11E868-F1CD-4E32-8C82-46F78979D84D}" srcOrd="0" destOrd="0" presId="urn:microsoft.com/office/officeart/2008/layout/LinedList"/>
    <dgm:cxn modelId="{E75D5D5D-841E-4A4D-867A-06BA66DB0482}" type="presParOf" srcId="{0E688F75-058F-4A9A-ACBA-0C2B6FC89353}" destId="{16CEE40C-D7A7-43E5-A925-E819D6FD06EE}" srcOrd="1" destOrd="0" presId="urn:microsoft.com/office/officeart/2008/layout/LinedList"/>
    <dgm:cxn modelId="{C79EC85E-E2BF-49AB-A4CD-3524B4722D15}" type="presParOf" srcId="{7BDFA484-268B-4F36-A600-86B17A4D3853}" destId="{DD5970AE-0DB4-4C9E-83B1-C0B01B2C6104}" srcOrd="16" destOrd="0" presId="urn:microsoft.com/office/officeart/2008/layout/LinedList"/>
    <dgm:cxn modelId="{D13DB22C-46E3-4B78-B3E1-2499DE3CA868}" type="presParOf" srcId="{7BDFA484-268B-4F36-A600-86B17A4D3853}" destId="{B69B36F7-A2C1-4B02-90E9-A28F0745B515}" srcOrd="17" destOrd="0" presId="urn:microsoft.com/office/officeart/2008/layout/LinedList"/>
    <dgm:cxn modelId="{B3EC3D0A-6657-458B-BC59-A6817AC2BCBD}" type="presParOf" srcId="{B69B36F7-A2C1-4B02-90E9-A28F0745B515}" destId="{44304A5C-D43A-4AFE-BC9A-07CBA8B0987F}" srcOrd="0" destOrd="0" presId="urn:microsoft.com/office/officeart/2008/layout/LinedList"/>
    <dgm:cxn modelId="{6CBF3B55-B4BA-4082-876C-034264354965}" type="presParOf" srcId="{B69B36F7-A2C1-4B02-90E9-A28F0745B515}" destId="{913C1E60-AE8E-45B0-A1C6-73E20A7AD209}" srcOrd="1" destOrd="0" presId="urn:microsoft.com/office/officeart/2008/layout/LinedList"/>
    <dgm:cxn modelId="{31CF1F83-C703-40B1-BDF7-AF298A0F827C}" type="presParOf" srcId="{7BDFA484-268B-4F36-A600-86B17A4D3853}" destId="{C06B8A26-259E-409C-A942-9DCF1D091097}" srcOrd="18" destOrd="0" presId="urn:microsoft.com/office/officeart/2008/layout/LinedList"/>
    <dgm:cxn modelId="{AC56B5C7-2F88-4044-A20B-EBA82F62D663}" type="presParOf" srcId="{7BDFA484-268B-4F36-A600-86B17A4D3853}" destId="{DBCEB654-3904-4E3D-A908-CBBD0C7AD5BE}" srcOrd="19" destOrd="0" presId="urn:microsoft.com/office/officeart/2008/layout/LinedList"/>
    <dgm:cxn modelId="{7740EC23-E600-4B0D-BDAE-11FBC5EAC0B4}" type="presParOf" srcId="{DBCEB654-3904-4E3D-A908-CBBD0C7AD5BE}" destId="{7F01F087-4B17-4794-945A-0CF2756229DE}" srcOrd="0" destOrd="0" presId="urn:microsoft.com/office/officeart/2008/layout/LinedList"/>
    <dgm:cxn modelId="{70874B51-7638-4AD2-BAB2-4D1F539DBD1C}" type="presParOf" srcId="{DBCEB654-3904-4E3D-A908-CBBD0C7AD5BE}" destId="{9D6081F8-7A65-48DE-94B0-639F40CE5E11}" srcOrd="1" destOrd="0" presId="urn:microsoft.com/office/officeart/2008/layout/LinedList"/>
    <dgm:cxn modelId="{0021ACAD-E922-4F38-8DF2-5CE9C0BCA460}" type="presParOf" srcId="{7BDFA484-268B-4F36-A600-86B17A4D3853}" destId="{14A63055-4ABB-4A21-B434-AB018070999F}" srcOrd="20" destOrd="0" presId="urn:microsoft.com/office/officeart/2008/layout/LinedList"/>
    <dgm:cxn modelId="{88C85878-187A-491A-9A32-7DD00A321063}" type="presParOf" srcId="{7BDFA484-268B-4F36-A600-86B17A4D3853}" destId="{B6051CD7-C210-491D-AB68-969E7733336B}" srcOrd="21" destOrd="0" presId="urn:microsoft.com/office/officeart/2008/layout/LinedList"/>
    <dgm:cxn modelId="{AFA82DEC-671A-4A60-881B-6CC906DBE11E}" type="presParOf" srcId="{B6051CD7-C210-491D-AB68-969E7733336B}" destId="{8E578D68-F0AA-40D3-AA0D-AF829A9BEDF9}" srcOrd="0" destOrd="0" presId="urn:microsoft.com/office/officeart/2008/layout/LinedList"/>
    <dgm:cxn modelId="{07FC25C3-6343-46C1-8BA5-363FBE94D290}" type="presParOf" srcId="{B6051CD7-C210-491D-AB68-969E7733336B}" destId="{049110BB-1EEC-4067-AE05-1CD561B36EC5}" srcOrd="1" destOrd="0" presId="urn:microsoft.com/office/officeart/2008/layout/LinedList"/>
    <dgm:cxn modelId="{59AB3499-C60A-474B-ABBE-AA567F637BB3}" type="presParOf" srcId="{7BDFA484-268B-4F36-A600-86B17A4D3853}" destId="{510ABB5E-F3C6-42DD-B5B3-BFF076490369}" srcOrd="22" destOrd="0" presId="urn:microsoft.com/office/officeart/2008/layout/LinedList"/>
    <dgm:cxn modelId="{71D57907-EF48-44C6-A197-2BBF86D8DFEA}" type="presParOf" srcId="{7BDFA484-268B-4F36-A600-86B17A4D3853}" destId="{7EF1863F-C7A0-41DA-B14F-396A93F55965}" srcOrd="23" destOrd="0" presId="urn:microsoft.com/office/officeart/2008/layout/LinedList"/>
    <dgm:cxn modelId="{317C3FDE-4078-4F96-96D4-2B571AFECF26}" type="presParOf" srcId="{7EF1863F-C7A0-41DA-B14F-396A93F55965}" destId="{A1472FD1-4435-4340-BF58-D154AB7D16E4}" srcOrd="0" destOrd="0" presId="urn:microsoft.com/office/officeart/2008/layout/LinedList"/>
    <dgm:cxn modelId="{C7451435-AABF-47B4-8E15-65FA98161C3A}" type="presParOf" srcId="{7EF1863F-C7A0-41DA-B14F-396A93F55965}" destId="{46128A07-836D-417A-B8B6-B205F018F86A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C5A3D6-B0A5-460C-A642-8B4E6E24364F}">
      <dsp:nvSpPr>
        <dsp:cNvPr id="0" name=""/>
        <dsp:cNvSpPr/>
      </dsp:nvSpPr>
      <dsp:spPr>
        <a:xfrm>
          <a:off x="0" y="549"/>
          <a:ext cx="1080135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B5D885C-F5AE-459C-A458-1D832CE5F343}">
      <dsp:nvSpPr>
        <dsp:cNvPr id="0" name=""/>
        <dsp:cNvSpPr/>
      </dsp:nvSpPr>
      <dsp:spPr>
        <a:xfrm>
          <a:off x="0" y="549"/>
          <a:ext cx="10801350" cy="4500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100" b="1" kern="1200" dirty="0">
              <a:solidFill>
                <a:schemeClr val="tx2"/>
              </a:solidFill>
            </a:rPr>
            <a:t>6</a:t>
          </a:r>
          <a:r>
            <a:rPr lang="en-US" sz="2100" b="1" kern="1200" dirty="0">
              <a:solidFill>
                <a:schemeClr val="tx2"/>
              </a:solidFill>
            </a:rPr>
            <a:t> </a:t>
          </a:r>
          <a:r>
            <a:rPr lang="sl-SI" sz="2100" b="1" kern="1200" dirty="0">
              <a:solidFill>
                <a:schemeClr val="tx2"/>
              </a:solidFill>
            </a:rPr>
            <a:t>FACULTIES and </a:t>
          </a:r>
          <a:r>
            <a:rPr lang="en-US" sz="2100" b="1" kern="1200" dirty="0">
              <a:solidFill>
                <a:schemeClr val="tx2"/>
              </a:solidFill>
            </a:rPr>
            <a:t>3 </a:t>
          </a:r>
          <a:r>
            <a:rPr lang="sl-SI" sz="2100" b="1" kern="1200" dirty="0">
              <a:solidFill>
                <a:schemeClr val="tx2"/>
              </a:solidFill>
            </a:rPr>
            <a:t>RESEARCH INSTITUTES: </a:t>
          </a:r>
          <a:endParaRPr lang="en-US" sz="2100" kern="1200" dirty="0">
            <a:solidFill>
              <a:schemeClr val="tx2"/>
            </a:solidFill>
          </a:endParaRPr>
        </a:p>
      </dsp:txBody>
      <dsp:txXfrm>
        <a:off x="0" y="549"/>
        <a:ext cx="10801350" cy="450081"/>
      </dsp:txXfrm>
    </dsp:sp>
    <dsp:sp modelId="{AF1D7826-3E39-4811-BD9B-3918E64C81AD}">
      <dsp:nvSpPr>
        <dsp:cNvPr id="0" name=""/>
        <dsp:cNvSpPr/>
      </dsp:nvSpPr>
      <dsp:spPr>
        <a:xfrm>
          <a:off x="0" y="450631"/>
          <a:ext cx="1080135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4EC000-7A1E-4E9F-B0CF-3A0968BFF877}">
      <dsp:nvSpPr>
        <dsp:cNvPr id="0" name=""/>
        <dsp:cNvSpPr/>
      </dsp:nvSpPr>
      <dsp:spPr>
        <a:xfrm>
          <a:off x="0" y="450631"/>
          <a:ext cx="10801350" cy="4500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100" kern="1200" dirty="0">
              <a:solidFill>
                <a:schemeClr val="tx2"/>
              </a:solidFill>
            </a:rPr>
            <a:t>UL </a:t>
          </a:r>
          <a:r>
            <a:rPr lang="en-US" sz="2100" kern="1200" dirty="0">
              <a:solidFill>
                <a:schemeClr val="tx2"/>
              </a:solidFill>
            </a:rPr>
            <a:t>Biotechnical Faculty </a:t>
          </a:r>
        </a:p>
      </dsp:txBody>
      <dsp:txXfrm>
        <a:off x="0" y="450631"/>
        <a:ext cx="10801350" cy="450081"/>
      </dsp:txXfrm>
    </dsp:sp>
    <dsp:sp modelId="{5CC8F58F-47AA-472F-9E69-B8606248CF1D}">
      <dsp:nvSpPr>
        <dsp:cNvPr id="0" name=""/>
        <dsp:cNvSpPr/>
      </dsp:nvSpPr>
      <dsp:spPr>
        <a:xfrm>
          <a:off x="0" y="900713"/>
          <a:ext cx="1080135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11646C-5933-41ED-AA69-4386931290EC}">
      <dsp:nvSpPr>
        <dsp:cNvPr id="0" name=""/>
        <dsp:cNvSpPr/>
      </dsp:nvSpPr>
      <dsp:spPr>
        <a:xfrm>
          <a:off x="0" y="900713"/>
          <a:ext cx="10801350" cy="4500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100" kern="1200" dirty="0">
              <a:solidFill>
                <a:schemeClr val="tx2"/>
              </a:solidFill>
            </a:rPr>
            <a:t>UL </a:t>
          </a:r>
          <a:r>
            <a:rPr lang="en-US" sz="2100" kern="1200" dirty="0">
              <a:solidFill>
                <a:schemeClr val="tx2"/>
              </a:solidFill>
            </a:rPr>
            <a:t>Faculty of Pharmacy </a:t>
          </a:r>
        </a:p>
      </dsp:txBody>
      <dsp:txXfrm>
        <a:off x="0" y="900713"/>
        <a:ext cx="10801350" cy="450081"/>
      </dsp:txXfrm>
    </dsp:sp>
    <dsp:sp modelId="{09B08E07-B3F1-459D-888C-74E74C057CE3}">
      <dsp:nvSpPr>
        <dsp:cNvPr id="0" name=""/>
        <dsp:cNvSpPr/>
      </dsp:nvSpPr>
      <dsp:spPr>
        <a:xfrm>
          <a:off x="0" y="1350795"/>
          <a:ext cx="1080135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2D9E619-AB55-423A-9121-9BF52C74D0A3}">
      <dsp:nvSpPr>
        <dsp:cNvPr id="0" name=""/>
        <dsp:cNvSpPr/>
      </dsp:nvSpPr>
      <dsp:spPr>
        <a:xfrm>
          <a:off x="0" y="1350795"/>
          <a:ext cx="10801350" cy="4500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100" kern="1200" dirty="0">
              <a:solidFill>
                <a:schemeClr val="tx2"/>
              </a:solidFill>
            </a:rPr>
            <a:t>UL </a:t>
          </a:r>
          <a:r>
            <a:rPr lang="en-US" sz="2100" kern="1200" dirty="0">
              <a:solidFill>
                <a:schemeClr val="tx2"/>
              </a:solidFill>
            </a:rPr>
            <a:t>Faculty of Chemistry and Chemical Technology </a:t>
          </a:r>
        </a:p>
      </dsp:txBody>
      <dsp:txXfrm>
        <a:off x="0" y="1350795"/>
        <a:ext cx="10801350" cy="450081"/>
      </dsp:txXfrm>
    </dsp:sp>
    <dsp:sp modelId="{C0AA491A-099D-4521-A711-4DBCF991A030}">
      <dsp:nvSpPr>
        <dsp:cNvPr id="0" name=""/>
        <dsp:cNvSpPr/>
      </dsp:nvSpPr>
      <dsp:spPr>
        <a:xfrm>
          <a:off x="0" y="1800877"/>
          <a:ext cx="1080135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FAA915-6B4F-4D34-B29F-9DEC7BC8A057}">
      <dsp:nvSpPr>
        <dsp:cNvPr id="0" name=""/>
        <dsp:cNvSpPr/>
      </dsp:nvSpPr>
      <dsp:spPr>
        <a:xfrm>
          <a:off x="0" y="1800877"/>
          <a:ext cx="10801350" cy="4500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100" kern="1200" dirty="0">
              <a:solidFill>
                <a:schemeClr val="tx2"/>
              </a:solidFill>
            </a:rPr>
            <a:t>UL </a:t>
          </a:r>
          <a:r>
            <a:rPr lang="en-US" sz="2100" kern="1200" dirty="0">
              <a:solidFill>
                <a:schemeClr val="tx2"/>
              </a:solidFill>
            </a:rPr>
            <a:t>Faculty of Medicine </a:t>
          </a:r>
        </a:p>
      </dsp:txBody>
      <dsp:txXfrm>
        <a:off x="0" y="1800877"/>
        <a:ext cx="10801350" cy="450081"/>
      </dsp:txXfrm>
    </dsp:sp>
    <dsp:sp modelId="{857721C4-95C2-42CA-A4EA-6468745F6E35}">
      <dsp:nvSpPr>
        <dsp:cNvPr id="0" name=""/>
        <dsp:cNvSpPr/>
      </dsp:nvSpPr>
      <dsp:spPr>
        <a:xfrm>
          <a:off x="0" y="2250958"/>
          <a:ext cx="1080135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62218D3-BB90-451F-AEB1-61AD4CBE81E2}">
      <dsp:nvSpPr>
        <dsp:cNvPr id="0" name=""/>
        <dsp:cNvSpPr/>
      </dsp:nvSpPr>
      <dsp:spPr>
        <a:xfrm>
          <a:off x="0" y="2250959"/>
          <a:ext cx="10801350" cy="4500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100" kern="1200" dirty="0">
              <a:solidFill>
                <a:schemeClr val="tx2"/>
              </a:solidFill>
            </a:rPr>
            <a:t>UL </a:t>
          </a:r>
          <a:r>
            <a:rPr lang="en-US" sz="2100" kern="1200" dirty="0">
              <a:solidFill>
                <a:schemeClr val="tx2"/>
              </a:solidFill>
            </a:rPr>
            <a:t>Veterinary Faculty </a:t>
          </a:r>
        </a:p>
      </dsp:txBody>
      <dsp:txXfrm>
        <a:off x="0" y="2250959"/>
        <a:ext cx="10801350" cy="450081"/>
      </dsp:txXfrm>
    </dsp:sp>
    <dsp:sp modelId="{EE167868-F2A2-49BB-BFC1-3F0277375A3A}">
      <dsp:nvSpPr>
        <dsp:cNvPr id="0" name=""/>
        <dsp:cNvSpPr/>
      </dsp:nvSpPr>
      <dsp:spPr>
        <a:xfrm>
          <a:off x="0" y="2701040"/>
          <a:ext cx="1080135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0AA7AA2-A62F-4F56-9B44-76BEC6F661B4}">
      <dsp:nvSpPr>
        <dsp:cNvPr id="0" name=""/>
        <dsp:cNvSpPr/>
      </dsp:nvSpPr>
      <dsp:spPr>
        <a:xfrm>
          <a:off x="0" y="2701040"/>
          <a:ext cx="10801350" cy="4500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100" b="0" kern="1200" dirty="0">
              <a:solidFill>
                <a:schemeClr val="tx2"/>
              </a:solidFill>
            </a:rPr>
            <a:t>UL </a:t>
          </a:r>
          <a:r>
            <a:rPr lang="en-US" sz="2100" kern="1200" dirty="0">
              <a:solidFill>
                <a:schemeClr val="tx2"/>
              </a:solidFill>
            </a:rPr>
            <a:t>Faculty</a:t>
          </a:r>
          <a:r>
            <a:rPr lang="sl-SI" sz="2100" b="0" kern="1200" dirty="0">
              <a:solidFill>
                <a:schemeClr val="tx2"/>
              </a:solidFill>
            </a:rPr>
            <a:t> of Health Sciences</a:t>
          </a:r>
          <a:r>
            <a:rPr lang="en-US" sz="2100" b="1" kern="1200" dirty="0">
              <a:solidFill>
                <a:schemeClr val="tx2"/>
              </a:solidFill>
            </a:rPr>
            <a:t> </a:t>
          </a:r>
          <a:endParaRPr lang="en-US" sz="2100" kern="1200" dirty="0">
            <a:solidFill>
              <a:schemeClr val="tx2"/>
            </a:solidFill>
          </a:endParaRPr>
        </a:p>
      </dsp:txBody>
      <dsp:txXfrm>
        <a:off x="0" y="2701040"/>
        <a:ext cx="10801350" cy="450081"/>
      </dsp:txXfrm>
    </dsp:sp>
    <dsp:sp modelId="{E9C9CB20-7491-47BC-84BB-C223410D8CED}">
      <dsp:nvSpPr>
        <dsp:cNvPr id="0" name=""/>
        <dsp:cNvSpPr/>
      </dsp:nvSpPr>
      <dsp:spPr>
        <a:xfrm>
          <a:off x="0" y="3151122"/>
          <a:ext cx="1080135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EC50448-16F0-4CA5-8F10-F2C29783FCC8}">
      <dsp:nvSpPr>
        <dsp:cNvPr id="0" name=""/>
        <dsp:cNvSpPr/>
      </dsp:nvSpPr>
      <dsp:spPr>
        <a:xfrm>
          <a:off x="0" y="3151122"/>
          <a:ext cx="10801350" cy="4500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>
              <a:solidFill>
                <a:schemeClr val="tx2"/>
              </a:solidFill>
            </a:rPr>
            <a:t>Jožef Stefan Institute </a:t>
          </a:r>
        </a:p>
      </dsp:txBody>
      <dsp:txXfrm>
        <a:off x="0" y="3151122"/>
        <a:ext cx="10801350" cy="450081"/>
      </dsp:txXfrm>
    </dsp:sp>
    <dsp:sp modelId="{B24617B2-6039-4B88-96D5-8C9D076B1A6A}">
      <dsp:nvSpPr>
        <dsp:cNvPr id="0" name=""/>
        <dsp:cNvSpPr/>
      </dsp:nvSpPr>
      <dsp:spPr>
        <a:xfrm>
          <a:off x="0" y="3601204"/>
          <a:ext cx="1080135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C9E60A-5EEB-4F19-A79A-7D3C103452F8}">
      <dsp:nvSpPr>
        <dsp:cNvPr id="0" name=""/>
        <dsp:cNvSpPr/>
      </dsp:nvSpPr>
      <dsp:spPr>
        <a:xfrm>
          <a:off x="0" y="3601204"/>
          <a:ext cx="10801350" cy="4500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>
              <a:solidFill>
                <a:schemeClr val="tx2"/>
              </a:solidFill>
            </a:rPr>
            <a:t>National Institute of Chemistry</a:t>
          </a:r>
        </a:p>
      </dsp:txBody>
      <dsp:txXfrm>
        <a:off x="0" y="3601204"/>
        <a:ext cx="10801350" cy="450081"/>
      </dsp:txXfrm>
    </dsp:sp>
    <dsp:sp modelId="{CAE332DE-4A07-41D8-9927-AB0673B026D5}">
      <dsp:nvSpPr>
        <dsp:cNvPr id="0" name=""/>
        <dsp:cNvSpPr/>
      </dsp:nvSpPr>
      <dsp:spPr>
        <a:xfrm>
          <a:off x="0" y="4051286"/>
          <a:ext cx="1080135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7D6B31D-D814-4A54-B953-17DE36CD0961}">
      <dsp:nvSpPr>
        <dsp:cNvPr id="0" name=""/>
        <dsp:cNvSpPr/>
      </dsp:nvSpPr>
      <dsp:spPr>
        <a:xfrm>
          <a:off x="0" y="4051286"/>
          <a:ext cx="10801350" cy="4500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>
              <a:solidFill>
                <a:schemeClr val="tx2"/>
              </a:solidFill>
            </a:rPr>
            <a:t>National Institute of Biology</a:t>
          </a:r>
        </a:p>
      </dsp:txBody>
      <dsp:txXfrm>
        <a:off x="0" y="4051286"/>
        <a:ext cx="10801350" cy="45008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448379-C047-4048-AA0F-78E4E39BB892}">
      <dsp:nvSpPr>
        <dsp:cNvPr id="0" name=""/>
        <dsp:cNvSpPr/>
      </dsp:nvSpPr>
      <dsp:spPr>
        <a:xfrm>
          <a:off x="0" y="2198"/>
          <a:ext cx="1080135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4660B38-F7A9-4D91-8FDA-2AA87E8D0F99}">
      <dsp:nvSpPr>
        <dsp:cNvPr id="0" name=""/>
        <dsp:cNvSpPr/>
      </dsp:nvSpPr>
      <dsp:spPr>
        <a:xfrm>
          <a:off x="0" y="2198"/>
          <a:ext cx="10801350" cy="3747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800" kern="1200" dirty="0" err="1">
              <a:solidFill>
                <a:schemeClr val="tx2"/>
              </a:solidFill>
            </a:rPr>
            <a:t>Basic</a:t>
          </a:r>
          <a:r>
            <a:rPr lang="sl-SI" sz="1800" kern="1200" dirty="0">
              <a:solidFill>
                <a:schemeClr val="tx2"/>
              </a:solidFill>
            </a:rPr>
            <a:t> Medicine  </a:t>
          </a:r>
          <a:endParaRPr lang="en-US" sz="1800" kern="1200" dirty="0">
            <a:solidFill>
              <a:schemeClr val="tx2"/>
            </a:solidFill>
          </a:endParaRPr>
        </a:p>
      </dsp:txBody>
      <dsp:txXfrm>
        <a:off x="0" y="2198"/>
        <a:ext cx="10801350" cy="374793"/>
      </dsp:txXfrm>
    </dsp:sp>
    <dsp:sp modelId="{B735C27A-F839-4416-9052-1CBCD6174CE4}">
      <dsp:nvSpPr>
        <dsp:cNvPr id="0" name=""/>
        <dsp:cNvSpPr/>
      </dsp:nvSpPr>
      <dsp:spPr>
        <a:xfrm>
          <a:off x="0" y="376991"/>
          <a:ext cx="1080135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C1132F3-5A73-49BA-803A-C8F084C1BA54}">
      <dsp:nvSpPr>
        <dsp:cNvPr id="0" name=""/>
        <dsp:cNvSpPr/>
      </dsp:nvSpPr>
      <dsp:spPr>
        <a:xfrm>
          <a:off x="0" y="376991"/>
          <a:ext cx="10801350" cy="3747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800" kern="1200" dirty="0" err="1">
              <a:solidFill>
                <a:schemeClr val="tx2"/>
              </a:solidFill>
            </a:rPr>
            <a:t>Biochemistry</a:t>
          </a:r>
          <a:r>
            <a:rPr lang="sl-SI" sz="1800" kern="1200" dirty="0">
              <a:solidFill>
                <a:schemeClr val="tx2"/>
              </a:solidFill>
            </a:rPr>
            <a:t> </a:t>
          </a:r>
          <a:r>
            <a:rPr lang="sl-SI" sz="1800" kern="1200" dirty="0" err="1">
              <a:solidFill>
                <a:schemeClr val="tx2"/>
              </a:solidFill>
            </a:rPr>
            <a:t>and</a:t>
          </a:r>
          <a:r>
            <a:rPr lang="sl-SI" sz="1800" kern="1200" dirty="0">
              <a:solidFill>
                <a:schemeClr val="tx2"/>
              </a:solidFill>
            </a:rPr>
            <a:t> </a:t>
          </a:r>
          <a:r>
            <a:rPr lang="sl-SI" sz="1800" kern="1200" dirty="0" err="1">
              <a:solidFill>
                <a:schemeClr val="tx2"/>
              </a:solidFill>
            </a:rPr>
            <a:t>Molecular</a:t>
          </a:r>
          <a:r>
            <a:rPr lang="sl-SI" sz="1800" kern="1200" dirty="0">
              <a:solidFill>
                <a:schemeClr val="tx2"/>
              </a:solidFill>
            </a:rPr>
            <a:t> </a:t>
          </a:r>
          <a:r>
            <a:rPr lang="sl-SI" sz="1800" kern="1200" dirty="0" err="1">
              <a:solidFill>
                <a:schemeClr val="tx2"/>
              </a:solidFill>
            </a:rPr>
            <a:t>Biology</a:t>
          </a:r>
          <a:r>
            <a:rPr lang="sl-SI" sz="1800" kern="1200" dirty="0">
              <a:solidFill>
                <a:schemeClr val="tx2"/>
              </a:solidFill>
            </a:rPr>
            <a:t> </a:t>
          </a:r>
          <a:endParaRPr lang="en-US" sz="1800" kern="1200" dirty="0">
            <a:solidFill>
              <a:schemeClr val="tx2"/>
            </a:solidFill>
          </a:endParaRPr>
        </a:p>
      </dsp:txBody>
      <dsp:txXfrm>
        <a:off x="0" y="376991"/>
        <a:ext cx="10801350" cy="374793"/>
      </dsp:txXfrm>
    </dsp:sp>
    <dsp:sp modelId="{721EA18A-0119-4157-93B6-A8B9376678DF}">
      <dsp:nvSpPr>
        <dsp:cNvPr id="0" name=""/>
        <dsp:cNvSpPr/>
      </dsp:nvSpPr>
      <dsp:spPr>
        <a:xfrm>
          <a:off x="0" y="751785"/>
          <a:ext cx="1080135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EF1D436-AB19-468F-9787-7890DC0A3719}">
      <dsp:nvSpPr>
        <dsp:cNvPr id="0" name=""/>
        <dsp:cNvSpPr/>
      </dsp:nvSpPr>
      <dsp:spPr>
        <a:xfrm>
          <a:off x="0" y="751785"/>
          <a:ext cx="10801350" cy="3747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solidFill>
                <a:schemeClr val="tx2"/>
              </a:solidFill>
            </a:rPr>
            <a:t>Clinical Biochemistry and Laboratory Biomedicine </a:t>
          </a:r>
        </a:p>
      </dsp:txBody>
      <dsp:txXfrm>
        <a:off x="0" y="751785"/>
        <a:ext cx="10801350" cy="374793"/>
      </dsp:txXfrm>
    </dsp:sp>
    <dsp:sp modelId="{7A772268-4AC9-4C76-87CC-738B67B3225E}">
      <dsp:nvSpPr>
        <dsp:cNvPr id="0" name=""/>
        <dsp:cNvSpPr/>
      </dsp:nvSpPr>
      <dsp:spPr>
        <a:xfrm>
          <a:off x="0" y="1126578"/>
          <a:ext cx="1080135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84C4BE-BA2C-4E80-89C5-EBB80ECDCE9B}">
      <dsp:nvSpPr>
        <dsp:cNvPr id="0" name=""/>
        <dsp:cNvSpPr/>
      </dsp:nvSpPr>
      <dsp:spPr>
        <a:xfrm>
          <a:off x="0" y="1126578"/>
          <a:ext cx="10801350" cy="3747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800" kern="1200" dirty="0" err="1">
              <a:solidFill>
                <a:schemeClr val="tx2"/>
              </a:solidFill>
            </a:rPr>
            <a:t>Clinical</a:t>
          </a:r>
          <a:r>
            <a:rPr lang="sl-SI" sz="1800" kern="1200" dirty="0">
              <a:solidFill>
                <a:schemeClr val="tx2"/>
              </a:solidFill>
            </a:rPr>
            <a:t> Medicine </a:t>
          </a:r>
          <a:endParaRPr lang="en-US" sz="1800" kern="1200" dirty="0">
            <a:solidFill>
              <a:schemeClr val="tx2"/>
            </a:solidFill>
          </a:endParaRPr>
        </a:p>
      </dsp:txBody>
      <dsp:txXfrm>
        <a:off x="0" y="1126578"/>
        <a:ext cx="10801350" cy="374793"/>
      </dsp:txXfrm>
    </dsp:sp>
    <dsp:sp modelId="{696FBDDF-46C8-40D4-8F96-30B3EE4C7447}">
      <dsp:nvSpPr>
        <dsp:cNvPr id="0" name=""/>
        <dsp:cNvSpPr/>
      </dsp:nvSpPr>
      <dsp:spPr>
        <a:xfrm>
          <a:off x="0" y="1501372"/>
          <a:ext cx="1080135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DC8C0C9-AB8F-4989-9E2C-C255A53C82C0}">
      <dsp:nvSpPr>
        <dsp:cNvPr id="0" name=""/>
        <dsp:cNvSpPr/>
      </dsp:nvSpPr>
      <dsp:spPr>
        <a:xfrm>
          <a:off x="0" y="1501372"/>
          <a:ext cx="10801350" cy="3747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800" kern="1200" dirty="0" err="1">
              <a:solidFill>
                <a:schemeClr val="tx2"/>
              </a:solidFill>
            </a:rPr>
            <a:t>Genetics</a:t>
          </a:r>
          <a:r>
            <a:rPr lang="sl-SI" sz="1800" kern="1200" dirty="0">
              <a:solidFill>
                <a:schemeClr val="tx2"/>
              </a:solidFill>
            </a:rPr>
            <a:t> </a:t>
          </a:r>
          <a:endParaRPr lang="en-US" sz="1800" kern="1200" dirty="0">
            <a:solidFill>
              <a:schemeClr val="tx2"/>
            </a:solidFill>
          </a:endParaRPr>
        </a:p>
      </dsp:txBody>
      <dsp:txXfrm>
        <a:off x="0" y="1501372"/>
        <a:ext cx="10801350" cy="374793"/>
      </dsp:txXfrm>
    </dsp:sp>
    <dsp:sp modelId="{11DBB636-9CE5-4DF5-A072-6936093D2F3B}">
      <dsp:nvSpPr>
        <dsp:cNvPr id="0" name=""/>
        <dsp:cNvSpPr/>
      </dsp:nvSpPr>
      <dsp:spPr>
        <a:xfrm>
          <a:off x="0" y="1876165"/>
          <a:ext cx="1080135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77CD661-6D52-40FF-828E-D9AA9D3982EF}">
      <dsp:nvSpPr>
        <dsp:cNvPr id="0" name=""/>
        <dsp:cNvSpPr/>
      </dsp:nvSpPr>
      <dsp:spPr>
        <a:xfrm>
          <a:off x="0" y="1876165"/>
          <a:ext cx="10801350" cy="3747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800" kern="1200">
              <a:solidFill>
                <a:schemeClr val="tx2"/>
              </a:solidFill>
            </a:rPr>
            <a:t>Medical Microbiology </a:t>
          </a:r>
          <a:endParaRPr lang="en-US" sz="1800" kern="1200">
            <a:solidFill>
              <a:schemeClr val="tx2"/>
            </a:solidFill>
          </a:endParaRPr>
        </a:p>
      </dsp:txBody>
      <dsp:txXfrm>
        <a:off x="0" y="1876165"/>
        <a:ext cx="10801350" cy="374793"/>
      </dsp:txXfrm>
    </dsp:sp>
    <dsp:sp modelId="{65A2529C-444A-432A-88B8-20F8781F52C9}">
      <dsp:nvSpPr>
        <dsp:cNvPr id="0" name=""/>
        <dsp:cNvSpPr/>
      </dsp:nvSpPr>
      <dsp:spPr>
        <a:xfrm>
          <a:off x="0" y="2250959"/>
          <a:ext cx="1080135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DF978C-35B7-4836-AFE5-38DCA0F44453}">
      <dsp:nvSpPr>
        <dsp:cNvPr id="0" name=""/>
        <dsp:cNvSpPr/>
      </dsp:nvSpPr>
      <dsp:spPr>
        <a:xfrm>
          <a:off x="0" y="2250959"/>
          <a:ext cx="10801350" cy="3747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800" kern="1200" dirty="0" err="1">
              <a:solidFill>
                <a:schemeClr val="tx2"/>
              </a:solidFill>
            </a:rPr>
            <a:t>Neuroscience</a:t>
          </a:r>
          <a:endParaRPr lang="en-US" sz="1800" kern="1200" dirty="0">
            <a:solidFill>
              <a:schemeClr val="tx2"/>
            </a:solidFill>
          </a:endParaRPr>
        </a:p>
      </dsp:txBody>
      <dsp:txXfrm>
        <a:off x="0" y="2250959"/>
        <a:ext cx="10801350" cy="374793"/>
      </dsp:txXfrm>
    </dsp:sp>
    <dsp:sp modelId="{D618AA87-61C0-49E7-A4B2-DEA117D5A211}">
      <dsp:nvSpPr>
        <dsp:cNvPr id="0" name=""/>
        <dsp:cNvSpPr/>
      </dsp:nvSpPr>
      <dsp:spPr>
        <a:xfrm>
          <a:off x="0" y="2625752"/>
          <a:ext cx="1080135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D11E868-F1CD-4E32-8C82-46F78979D84D}">
      <dsp:nvSpPr>
        <dsp:cNvPr id="0" name=""/>
        <dsp:cNvSpPr/>
      </dsp:nvSpPr>
      <dsp:spPr>
        <a:xfrm>
          <a:off x="0" y="2625752"/>
          <a:ext cx="10801350" cy="3747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800" kern="1200" dirty="0" err="1">
              <a:solidFill>
                <a:schemeClr val="tx2"/>
              </a:solidFill>
            </a:rPr>
            <a:t>Pharmacy</a:t>
          </a:r>
          <a:r>
            <a:rPr lang="sl-SI" sz="1800" kern="1200" dirty="0">
              <a:solidFill>
                <a:schemeClr val="tx2"/>
              </a:solidFill>
            </a:rPr>
            <a:t> </a:t>
          </a:r>
          <a:endParaRPr lang="en-US" sz="1800" kern="1200" dirty="0">
            <a:solidFill>
              <a:schemeClr val="tx2"/>
            </a:solidFill>
          </a:endParaRPr>
        </a:p>
      </dsp:txBody>
      <dsp:txXfrm>
        <a:off x="0" y="2625752"/>
        <a:ext cx="10801350" cy="374793"/>
      </dsp:txXfrm>
    </dsp:sp>
    <dsp:sp modelId="{DD5970AE-0DB4-4C9E-83B1-C0B01B2C6104}">
      <dsp:nvSpPr>
        <dsp:cNvPr id="0" name=""/>
        <dsp:cNvSpPr/>
      </dsp:nvSpPr>
      <dsp:spPr>
        <a:xfrm>
          <a:off x="0" y="3000545"/>
          <a:ext cx="1080135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304A5C-D43A-4AFE-BC9A-07CBA8B0987F}">
      <dsp:nvSpPr>
        <dsp:cNvPr id="0" name=""/>
        <dsp:cNvSpPr/>
      </dsp:nvSpPr>
      <dsp:spPr>
        <a:xfrm>
          <a:off x="0" y="3000545"/>
          <a:ext cx="10801350" cy="3747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>
              <a:solidFill>
                <a:schemeClr val="tx2"/>
              </a:solidFill>
            </a:rPr>
            <a:t>Public </a:t>
          </a:r>
          <a:r>
            <a:rPr lang="sl-SI" sz="1800" kern="1200" dirty="0">
              <a:solidFill>
                <a:schemeClr val="tx2"/>
              </a:solidFill>
            </a:rPr>
            <a:t>H</a:t>
          </a:r>
          <a:r>
            <a:rPr lang="en-GB" sz="1800" kern="1200" dirty="0" err="1">
              <a:solidFill>
                <a:schemeClr val="tx2"/>
              </a:solidFill>
            </a:rPr>
            <a:t>ealth</a:t>
          </a:r>
          <a:endParaRPr lang="en-US" sz="1800" kern="1200" dirty="0">
            <a:solidFill>
              <a:schemeClr val="tx2"/>
            </a:solidFill>
          </a:endParaRPr>
        </a:p>
      </dsp:txBody>
      <dsp:txXfrm>
        <a:off x="0" y="3000545"/>
        <a:ext cx="10801350" cy="374793"/>
      </dsp:txXfrm>
    </dsp:sp>
    <dsp:sp modelId="{C06B8A26-259E-409C-A942-9DCF1D091097}">
      <dsp:nvSpPr>
        <dsp:cNvPr id="0" name=""/>
        <dsp:cNvSpPr/>
      </dsp:nvSpPr>
      <dsp:spPr>
        <a:xfrm>
          <a:off x="0" y="3375339"/>
          <a:ext cx="1080135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F01F087-4B17-4794-945A-0CF2756229DE}">
      <dsp:nvSpPr>
        <dsp:cNvPr id="0" name=""/>
        <dsp:cNvSpPr/>
      </dsp:nvSpPr>
      <dsp:spPr>
        <a:xfrm>
          <a:off x="0" y="3375339"/>
          <a:ext cx="10801350" cy="3747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800" kern="1200" dirty="0" err="1">
              <a:solidFill>
                <a:schemeClr val="tx2"/>
              </a:solidFill>
            </a:rPr>
            <a:t>Toxicology</a:t>
          </a:r>
          <a:r>
            <a:rPr lang="sl-SI" sz="1800" kern="1200" dirty="0">
              <a:solidFill>
                <a:schemeClr val="tx2"/>
              </a:solidFill>
            </a:rPr>
            <a:t> </a:t>
          </a:r>
          <a:endParaRPr lang="en-US" sz="1800" kern="1200" dirty="0">
            <a:solidFill>
              <a:schemeClr val="tx2"/>
            </a:solidFill>
          </a:endParaRPr>
        </a:p>
      </dsp:txBody>
      <dsp:txXfrm>
        <a:off x="0" y="3375339"/>
        <a:ext cx="10801350" cy="374793"/>
      </dsp:txXfrm>
    </dsp:sp>
    <dsp:sp modelId="{14A63055-4ABB-4A21-B434-AB018070999F}">
      <dsp:nvSpPr>
        <dsp:cNvPr id="0" name=""/>
        <dsp:cNvSpPr/>
      </dsp:nvSpPr>
      <dsp:spPr>
        <a:xfrm>
          <a:off x="0" y="3750132"/>
          <a:ext cx="1080135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578D68-F0AA-40D3-AA0D-AF829A9BEDF9}">
      <dsp:nvSpPr>
        <dsp:cNvPr id="0" name=""/>
        <dsp:cNvSpPr/>
      </dsp:nvSpPr>
      <dsp:spPr>
        <a:xfrm>
          <a:off x="0" y="3750132"/>
          <a:ext cx="10801350" cy="3747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800" kern="1200" dirty="0" err="1">
              <a:solidFill>
                <a:schemeClr val="tx2"/>
              </a:solidFill>
            </a:rPr>
            <a:t>Veterinary</a:t>
          </a:r>
          <a:r>
            <a:rPr lang="sl-SI" sz="1800" kern="1200" dirty="0">
              <a:solidFill>
                <a:schemeClr val="tx2"/>
              </a:solidFill>
            </a:rPr>
            <a:t> Medicine </a:t>
          </a:r>
          <a:endParaRPr lang="en-US" sz="1800" kern="1200" dirty="0">
            <a:solidFill>
              <a:schemeClr val="tx2"/>
            </a:solidFill>
          </a:endParaRPr>
        </a:p>
      </dsp:txBody>
      <dsp:txXfrm>
        <a:off x="0" y="3750132"/>
        <a:ext cx="10801350" cy="374793"/>
      </dsp:txXfrm>
    </dsp:sp>
    <dsp:sp modelId="{510ABB5E-F3C6-42DD-B5B3-BFF076490369}">
      <dsp:nvSpPr>
        <dsp:cNvPr id="0" name=""/>
        <dsp:cNvSpPr/>
      </dsp:nvSpPr>
      <dsp:spPr>
        <a:xfrm>
          <a:off x="0" y="4124926"/>
          <a:ext cx="1080135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1472FD1-4435-4340-BF58-D154AB7D16E4}">
      <dsp:nvSpPr>
        <dsp:cNvPr id="0" name=""/>
        <dsp:cNvSpPr/>
      </dsp:nvSpPr>
      <dsp:spPr>
        <a:xfrm>
          <a:off x="0" y="4124926"/>
          <a:ext cx="10801350" cy="3747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solidFill>
                <a:schemeClr val="tx2"/>
              </a:solidFill>
            </a:rPr>
            <a:t>Scientific Aspects of Health Professions</a:t>
          </a:r>
        </a:p>
      </dsp:txBody>
      <dsp:txXfrm>
        <a:off x="0" y="4124926"/>
        <a:ext cx="10801350" cy="37479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5FAF8D-80E0-4BA7-99F0-E112800CCEF3}" type="datetimeFigureOut">
              <a:rPr lang="sl-SI" smtClean="0"/>
              <a:t>25. 03. 2026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43AA3C-A2DC-4B0F-B142-CE85964B084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795761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95325" y="1122363"/>
            <a:ext cx="1080135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 b="1">
                <a:solidFill>
                  <a:schemeClr val="tx2"/>
                </a:solidFill>
              </a:defRPr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da uredite slog podnaslova matrice</a:t>
            </a:r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08824-1C38-4FFE-B8D8-BE926AA864D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558596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Naslovni diapozitiv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95325" y="1122363"/>
            <a:ext cx="1080135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 b="1">
                <a:solidFill>
                  <a:srgbClr val="FFFFFF"/>
                </a:solidFill>
              </a:defRPr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rgbClr val="FFFFFF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dirty="0"/>
              <a:t>Kliknite, da uredite slog podnaslova matrice</a:t>
            </a:r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>
          <a:xfrm>
            <a:off x="11140068" y="6165850"/>
            <a:ext cx="716970" cy="358776"/>
          </a:xfrm>
        </p:spPr>
        <p:txBody>
          <a:bodyPr/>
          <a:lstStyle/>
          <a:p>
            <a:fld id="{FBD08824-1C38-4FFE-B8D8-BE926AA864D3}" type="slidenum">
              <a:rPr lang="sl-SI" smtClean="0"/>
              <a:t>‹#›</a:t>
            </a:fld>
            <a:endParaRPr lang="sl-SI"/>
          </a:p>
        </p:txBody>
      </p:sp>
      <p:pic>
        <p:nvPicPr>
          <p:cNvPr id="4" name="Slika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9675" y="86410"/>
            <a:ext cx="1181731" cy="817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979294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Glava odsek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95325" y="1376364"/>
            <a:ext cx="10801349" cy="1812885"/>
          </a:xfrm>
          <a:prstGeom prst="rect">
            <a:avLst/>
          </a:prstGeom>
        </p:spPr>
        <p:txBody>
          <a:bodyPr anchor="b"/>
          <a:lstStyle>
            <a:lvl1pPr marL="1143000" indent="-1143000">
              <a:buFont typeface="+mj-lt"/>
              <a:buAutoNum type="arabicPeriod"/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sl-SI" dirty="0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1895706" y="3479181"/>
            <a:ext cx="9600968" cy="261047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dirty="0"/>
              <a:t>Uredite sloge besedila matrice</a:t>
            </a:r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BD08824-1C38-4FFE-B8D8-BE926AA864D3}" type="slidenum">
              <a:rPr lang="sl-SI" smtClean="0"/>
              <a:pPr/>
              <a:t>‹#›</a:t>
            </a:fld>
            <a:endParaRPr lang="sl-SI"/>
          </a:p>
        </p:txBody>
      </p:sp>
      <p:pic>
        <p:nvPicPr>
          <p:cNvPr id="7" name="Slika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9675" y="86410"/>
            <a:ext cx="1181731" cy="817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6627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95325" y="698500"/>
            <a:ext cx="10890792" cy="976545"/>
          </a:xfrm>
          <a:prstGeom prst="rect">
            <a:avLst/>
          </a:prstGeom>
        </p:spPr>
        <p:txBody>
          <a:bodyPr lIns="0" tIns="0" rIns="0" bIns="0"/>
          <a:lstStyle>
            <a:lvl1pPr>
              <a:defRPr sz="4000" b="1">
                <a:solidFill>
                  <a:srgbClr val="FF0000"/>
                </a:solidFill>
              </a:defRPr>
            </a:lvl1pPr>
          </a:lstStyle>
          <a:p>
            <a:r>
              <a:rPr lang="sl-SI" dirty="0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695325" y="1675045"/>
            <a:ext cx="10801350" cy="450191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sl-SI" dirty="0"/>
              <a:t>Uredite sloge besedila matrice</a:t>
            </a:r>
          </a:p>
          <a:p>
            <a:pPr lvl="1"/>
            <a:r>
              <a:rPr lang="sl-SI" dirty="0"/>
              <a:t>Druga raven</a:t>
            </a:r>
          </a:p>
          <a:p>
            <a:pPr lvl="2"/>
            <a:r>
              <a:rPr lang="sl-SI" dirty="0"/>
              <a:t>Tretja raven</a:t>
            </a:r>
          </a:p>
          <a:p>
            <a:pPr lvl="3"/>
            <a:r>
              <a:rPr lang="sl-SI" dirty="0"/>
              <a:t>Četrta raven</a:t>
            </a:r>
          </a:p>
          <a:p>
            <a:pPr lvl="4"/>
            <a:r>
              <a:rPr lang="sl-SI" dirty="0"/>
              <a:t>Peta raven</a:t>
            </a:r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08824-1C38-4FFE-B8D8-BE926AA864D3}" type="slidenum">
              <a:rPr lang="sl-SI" smtClean="0"/>
              <a:t>‹#›</a:t>
            </a:fld>
            <a:endParaRPr lang="sl-SI"/>
          </a:p>
        </p:txBody>
      </p:sp>
      <p:pic>
        <p:nvPicPr>
          <p:cNvPr id="7" name="Slika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9675" y="86410"/>
            <a:ext cx="1181731" cy="817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97748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95325" y="692151"/>
            <a:ext cx="10801350" cy="1022350"/>
          </a:xfrm>
          <a:prstGeom prst="rect">
            <a:avLst/>
          </a:prstGeom>
        </p:spPr>
        <p:txBody>
          <a:bodyPr lIns="0" tIns="0" rIns="0" bIns="0"/>
          <a:lstStyle>
            <a:lvl1pPr>
              <a:defRPr sz="2800" b="1">
                <a:solidFill>
                  <a:srgbClr val="FF0000"/>
                </a:solidFill>
              </a:defRPr>
            </a:lvl1pPr>
          </a:lstStyle>
          <a:p>
            <a:r>
              <a:rPr lang="sl-SI" dirty="0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695325" y="1714501"/>
            <a:ext cx="10801350" cy="446246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sl-SI" dirty="0"/>
              <a:t>Uredite sloge besedila matrice</a:t>
            </a:r>
          </a:p>
          <a:p>
            <a:pPr lvl="1"/>
            <a:r>
              <a:rPr lang="sl-SI" dirty="0"/>
              <a:t>Druga raven</a:t>
            </a:r>
          </a:p>
          <a:p>
            <a:pPr lvl="2"/>
            <a:r>
              <a:rPr lang="sl-SI" dirty="0"/>
              <a:t>Tretja raven</a:t>
            </a:r>
          </a:p>
          <a:p>
            <a:pPr lvl="3"/>
            <a:r>
              <a:rPr lang="sl-SI" dirty="0"/>
              <a:t>Četrta raven</a:t>
            </a:r>
          </a:p>
          <a:p>
            <a:pPr lvl="4"/>
            <a:r>
              <a:rPr lang="sl-SI" dirty="0"/>
              <a:t>Peta raven</a:t>
            </a:r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08824-1C38-4FFE-B8D8-BE926AA864D3}" type="slidenum">
              <a:rPr lang="sl-SI" smtClean="0"/>
              <a:t>‹#›</a:t>
            </a:fld>
            <a:endParaRPr lang="sl-SI"/>
          </a:p>
        </p:txBody>
      </p:sp>
      <p:pic>
        <p:nvPicPr>
          <p:cNvPr id="7" name="Slika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9675" y="86410"/>
            <a:ext cx="1181731" cy="817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82975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80517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11140068" y="5858782"/>
            <a:ext cx="716970" cy="665843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1200" i="0">
                <a:solidFill>
                  <a:schemeClr val="tx2"/>
                </a:solidFill>
              </a:defRPr>
            </a:lvl1pPr>
          </a:lstStyle>
          <a:p>
            <a:fld id="{FBD08824-1C38-4FFE-B8D8-BE926AA864D3}" type="slidenum">
              <a:rPr lang="sl-SI" smtClean="0"/>
              <a:pPr/>
              <a:t>‹#›</a:t>
            </a:fld>
            <a:r>
              <a:rPr lang="sl-SI"/>
              <a:t>   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201467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6" r:id="rId2"/>
    <p:sldLayoutId id="2147483657" r:id="rId3"/>
    <p:sldLayoutId id="2147483650" r:id="rId4"/>
    <p:sldLayoutId id="2147483658" r:id="rId5"/>
    <p:sldLayoutId id="2147483655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884" userDrawn="1">
          <p15:clr>
            <a:srgbClr val="F26B43"/>
          </p15:clr>
        </p15:guide>
        <p15:guide id="3" pos="3840" userDrawn="1">
          <p15:clr>
            <a:srgbClr val="F26B43"/>
          </p15:clr>
        </p15:guide>
        <p15:guide id="6" pos="438" userDrawn="1">
          <p15:clr>
            <a:srgbClr val="F26B43"/>
          </p15:clr>
        </p15:guide>
        <p15:guide id="7" pos="7242" userDrawn="1">
          <p15:clr>
            <a:srgbClr val="F26B43"/>
          </p15:clr>
        </p15:guide>
        <p15:guide id="9" orient="horz" pos="436" userDrawn="1">
          <p15:clr>
            <a:srgbClr val="F26B43"/>
          </p15:clr>
        </p15:guide>
        <p15:guide id="10" orient="horz" pos="867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doktorski.studij@uni-lj.si" TargetMode="External"/><Relationship Id="rId2" Type="http://schemas.openxmlformats.org/officeDocument/2006/relationships/hyperlink" Target="https://www.uni-lj.si/en/programmes/biomedicine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portal.evs.gov.si/prijava/" TargetMode="Externa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3">
            <a:extLst>
              <a:ext uri="{FF2B5EF4-FFF2-40B4-BE49-F238E27FC236}">
                <a16:creationId xmlns:a16="http://schemas.microsoft.com/office/drawing/2014/main" id="{2F32DA0D-0B79-30F2-6B12-8D22791608D8}"/>
              </a:ext>
            </a:extLst>
          </p:cNvPr>
          <p:cNvSpPr txBox="1">
            <a:spLocks/>
          </p:cNvSpPr>
          <p:nvPr/>
        </p:nvSpPr>
        <p:spPr>
          <a:xfrm>
            <a:off x="477211" y="5138316"/>
            <a:ext cx="10801350" cy="102235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sl-SI" sz="30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99457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6536080-162B-2413-794A-F701C8AC7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z="4000" dirty="0">
                <a:solidFill>
                  <a:schemeClr val="accent1"/>
                </a:solidFill>
              </a:rPr>
              <a:t>CAREER PROSPECTS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744ABF3D-DCB8-0161-B078-2A813FF858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E</a:t>
            </a:r>
            <a:r>
              <a:rPr lang="en-US" dirty="0" err="1"/>
              <a:t>ducation</a:t>
            </a:r>
            <a:r>
              <a:rPr lang="en-US" dirty="0"/>
              <a:t> or research institutes</a:t>
            </a:r>
            <a:r>
              <a:rPr lang="sl-SI" dirty="0"/>
              <a:t>;</a:t>
            </a:r>
            <a:endParaRPr lang="en-US" dirty="0"/>
          </a:p>
          <a:p>
            <a:r>
              <a:rPr lang="sl-SI" dirty="0"/>
              <a:t>P</a:t>
            </a:r>
            <a:r>
              <a:rPr lang="en-US" dirty="0" err="1"/>
              <a:t>harmaceutical</a:t>
            </a:r>
            <a:r>
              <a:rPr lang="en-US" dirty="0"/>
              <a:t> industry</a:t>
            </a:r>
            <a:r>
              <a:rPr lang="sl-SI" dirty="0"/>
              <a:t>;</a:t>
            </a:r>
            <a:endParaRPr lang="en-US" dirty="0"/>
          </a:p>
          <a:p>
            <a:r>
              <a:rPr lang="sl-SI" dirty="0"/>
              <a:t>H</a:t>
            </a:r>
            <a:r>
              <a:rPr lang="en-US" dirty="0" err="1"/>
              <a:t>ealth</a:t>
            </a:r>
            <a:r>
              <a:rPr lang="en-US" dirty="0"/>
              <a:t> institutes</a:t>
            </a:r>
            <a:r>
              <a:rPr lang="sl-SI" dirty="0"/>
              <a:t>;</a:t>
            </a:r>
            <a:endParaRPr lang="en-US" dirty="0"/>
          </a:p>
          <a:p>
            <a:r>
              <a:rPr lang="sl-SI" dirty="0"/>
              <a:t>P</a:t>
            </a:r>
            <a:r>
              <a:rPr lang="en-US" dirty="0" err="1"/>
              <a:t>ublic</a:t>
            </a:r>
            <a:r>
              <a:rPr lang="en-US" dirty="0"/>
              <a:t> administration</a:t>
            </a:r>
            <a:r>
              <a:rPr lang="sl-SI" dirty="0"/>
              <a:t>;</a:t>
            </a:r>
            <a:r>
              <a:rPr lang="en-US" dirty="0"/>
              <a:t> </a:t>
            </a:r>
          </a:p>
          <a:p>
            <a:r>
              <a:rPr lang="sl-SI" dirty="0"/>
              <a:t>G</a:t>
            </a:r>
            <a:r>
              <a:rPr lang="en-US" dirty="0" err="1"/>
              <a:t>overnment</a:t>
            </a:r>
            <a:r>
              <a:rPr lang="en-US" dirty="0"/>
              <a:t> offices</a:t>
            </a:r>
            <a:r>
              <a:rPr lang="sl-SI" dirty="0"/>
              <a:t>;</a:t>
            </a:r>
            <a:endParaRPr lang="en-US" dirty="0"/>
          </a:p>
          <a:p>
            <a:r>
              <a:rPr lang="sl-SI" dirty="0"/>
              <a:t>C</a:t>
            </a:r>
            <a:r>
              <a:rPr lang="en-US" dirty="0" err="1"/>
              <a:t>orporations</a:t>
            </a:r>
            <a:r>
              <a:rPr lang="en-US" dirty="0"/>
              <a:t> and smaller companies dealing with research</a:t>
            </a:r>
            <a:r>
              <a:rPr lang="sl-SI" dirty="0"/>
              <a:t>;</a:t>
            </a:r>
            <a:endParaRPr lang="en-US" dirty="0"/>
          </a:p>
          <a:p>
            <a:r>
              <a:rPr lang="sl-SI" dirty="0"/>
              <a:t>O</a:t>
            </a:r>
            <a:r>
              <a:rPr lang="en-US" dirty="0" err="1"/>
              <a:t>ther</a:t>
            </a:r>
            <a:r>
              <a:rPr lang="en-US" dirty="0"/>
              <a:t> institutions that employ experts and researchers with the highest level of education</a:t>
            </a:r>
            <a:r>
              <a:rPr lang="sl-SI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67178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95325" y="294515"/>
            <a:ext cx="10801350" cy="1195972"/>
          </a:xfrm>
        </p:spPr>
        <p:txBody>
          <a:bodyPr/>
          <a:lstStyle/>
          <a:p>
            <a:pPr algn="l"/>
            <a:r>
              <a:rPr lang="sl-SI" dirty="0"/>
              <a:t>    FURTHER INFORMATION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452880" y="2291606"/>
            <a:ext cx="9144000" cy="1655762"/>
          </a:xfrm>
        </p:spPr>
        <p:txBody>
          <a:bodyPr/>
          <a:lstStyle/>
          <a:p>
            <a:pPr algn="l"/>
            <a:r>
              <a:rPr lang="sl-SI" b="1" dirty="0" err="1"/>
              <a:t>Website</a:t>
            </a:r>
            <a:r>
              <a:rPr lang="sl-SI" b="1" dirty="0"/>
              <a:t>:</a:t>
            </a:r>
          </a:p>
          <a:p>
            <a:pPr algn="l"/>
            <a:r>
              <a:rPr lang="sl-SI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https://www.uni-lj.si/en/programmes/biomedicine</a:t>
            </a:r>
            <a:endParaRPr lang="sl-SI" dirty="0"/>
          </a:p>
          <a:p>
            <a:pPr algn="l"/>
            <a:endParaRPr lang="sl-SI" dirty="0"/>
          </a:p>
          <a:p>
            <a:pPr algn="l"/>
            <a:r>
              <a:rPr lang="sl-SI" b="1" dirty="0" err="1"/>
              <a:t>Contacts</a:t>
            </a:r>
            <a:r>
              <a:rPr lang="sl-SI" b="1" dirty="0"/>
              <a:t>:</a:t>
            </a:r>
          </a:p>
          <a:p>
            <a:pPr algn="l"/>
            <a:r>
              <a:rPr lang="sl-SI" dirty="0" err="1"/>
              <a:t>Student</a:t>
            </a:r>
            <a:r>
              <a:rPr lang="sl-SI" dirty="0"/>
              <a:t> </a:t>
            </a:r>
            <a:r>
              <a:rPr lang="sl-SI" dirty="0" err="1"/>
              <a:t>offices</a:t>
            </a:r>
            <a:r>
              <a:rPr lang="sl-SI" dirty="0"/>
              <a:t> at </a:t>
            </a:r>
            <a:r>
              <a:rPr lang="sl-SI" dirty="0" err="1"/>
              <a:t>the</a:t>
            </a:r>
            <a:r>
              <a:rPr lang="sl-SI" dirty="0"/>
              <a:t> </a:t>
            </a:r>
            <a:r>
              <a:rPr lang="sl-SI" dirty="0" err="1"/>
              <a:t>participating</a:t>
            </a:r>
            <a:r>
              <a:rPr lang="sl-SI" dirty="0"/>
              <a:t> </a:t>
            </a:r>
            <a:r>
              <a:rPr lang="sl-SI" dirty="0" err="1"/>
              <a:t>faculties</a:t>
            </a:r>
            <a:r>
              <a:rPr lang="sl-SI" dirty="0"/>
              <a:t>		</a:t>
            </a:r>
            <a:br>
              <a:rPr lang="sl-SI" dirty="0"/>
            </a:br>
            <a:r>
              <a:rPr lang="sl-SI" dirty="0" err="1"/>
              <a:t>and</a:t>
            </a:r>
            <a:br>
              <a:rPr lang="sl-SI" dirty="0"/>
            </a:br>
            <a:r>
              <a:rPr lang="sl-SI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doktorski.studij@uni-lj.si</a:t>
            </a:r>
            <a:r>
              <a:rPr lang="sl-SI" dirty="0"/>
              <a:t>  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0840422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807292" y="2042319"/>
            <a:ext cx="10801350" cy="2387600"/>
          </a:xfrm>
        </p:spPr>
        <p:txBody>
          <a:bodyPr/>
          <a:lstStyle/>
          <a:p>
            <a:br>
              <a:rPr lang="sl-SI" sz="6000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</a:b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1580357"/>
            <a:ext cx="9144000" cy="1655762"/>
          </a:xfrm>
        </p:spPr>
        <p:txBody>
          <a:bodyPr/>
          <a:lstStyle/>
          <a:p>
            <a:r>
              <a:rPr lang="sl-SI" sz="6000" b="1" dirty="0"/>
              <a:t>INTERDISCIPLINARY </a:t>
            </a:r>
            <a:r>
              <a:rPr lang="sl-SI" sz="6000" b="1"/>
              <a:t>DOCTORAL DEGREE PROGRAMME </a:t>
            </a:r>
            <a:r>
              <a:rPr lang="sl-SI" sz="6000" b="1" dirty="0"/>
              <a:t>BIOMEDICINE</a:t>
            </a:r>
          </a:p>
        </p:txBody>
      </p:sp>
    </p:spTree>
    <p:extLst>
      <p:ext uri="{BB962C8B-B14F-4D97-AF65-F5344CB8AC3E}">
        <p14:creationId xmlns:p14="http://schemas.microsoft.com/office/powerpoint/2010/main" val="42870802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>
                <a:solidFill>
                  <a:schemeClr val="accent1"/>
                </a:solidFill>
              </a:rPr>
              <a:t>PROGRAMME PROVIDERS</a:t>
            </a:r>
          </a:p>
        </p:txBody>
      </p:sp>
      <p:graphicFrame>
        <p:nvGraphicFramePr>
          <p:cNvPr id="5" name="Označba mesta vsebine 2">
            <a:extLst>
              <a:ext uri="{FF2B5EF4-FFF2-40B4-BE49-F238E27FC236}">
                <a16:creationId xmlns:a16="http://schemas.microsoft.com/office/drawing/2014/main" id="{73E37A3F-E2A3-D0D1-6EB9-9C156C3917A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68699800"/>
              </p:ext>
            </p:extLst>
          </p:nvPr>
        </p:nvGraphicFramePr>
        <p:xfrm>
          <a:off x="695325" y="1675045"/>
          <a:ext cx="10801350" cy="45019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750453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D973B4C-6159-B736-3D4E-6858D02555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>
                <a:solidFill>
                  <a:schemeClr val="accent1"/>
                </a:solidFill>
              </a:rPr>
              <a:t>SCIENTIFIC FIELDS</a:t>
            </a:r>
          </a:p>
        </p:txBody>
      </p:sp>
      <p:graphicFrame>
        <p:nvGraphicFramePr>
          <p:cNvPr id="5" name="Označba mesta vsebine 2">
            <a:extLst>
              <a:ext uri="{FF2B5EF4-FFF2-40B4-BE49-F238E27FC236}">
                <a16:creationId xmlns:a16="http://schemas.microsoft.com/office/drawing/2014/main" id="{FCD519F9-0528-5615-1CD1-6875C676A44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38896392"/>
              </p:ext>
            </p:extLst>
          </p:nvPr>
        </p:nvGraphicFramePr>
        <p:xfrm>
          <a:off x="695325" y="1675045"/>
          <a:ext cx="10801350" cy="45019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93358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B59EA43-19B2-88BB-8E29-6288EC811F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>
                <a:solidFill>
                  <a:schemeClr val="accent2"/>
                </a:solidFill>
              </a:rPr>
              <a:t>ABOUT THE PROGRAMME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92EC5C5D-B86B-425F-DF5B-D0135EB321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  <a:defRPr/>
            </a:pPr>
            <a:r>
              <a:rPr lang="sl-SI" sz="2800" b="1" dirty="0" err="1"/>
              <a:t>Scientific</a:t>
            </a:r>
            <a:r>
              <a:rPr lang="sl-SI" sz="2800" b="1" dirty="0"/>
              <a:t> title: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sl-SI" sz="2800" dirty="0"/>
              <a:t>Doktor/doktorica znanosti (dr.) 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sz="2800" dirty="0"/>
              <a:t>Doctor of Philosophy</a:t>
            </a:r>
            <a:r>
              <a:rPr lang="sl-SI" sz="2800" dirty="0"/>
              <a:t> (</a:t>
            </a:r>
            <a:r>
              <a:rPr lang="en-US" sz="2800" dirty="0"/>
              <a:t>Ph.D.</a:t>
            </a:r>
            <a:r>
              <a:rPr lang="sl-SI" sz="2800" dirty="0"/>
              <a:t>)</a:t>
            </a:r>
            <a:endParaRPr lang="en-US" sz="2800" dirty="0"/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sl-SI" sz="2800" i="1" u="sng" dirty="0"/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sl-SI" sz="2800" b="1" dirty="0" err="1"/>
              <a:t>Official</a:t>
            </a:r>
            <a:r>
              <a:rPr lang="sl-SI" sz="2800" b="1" dirty="0"/>
              <a:t> </a:t>
            </a:r>
            <a:r>
              <a:rPr lang="sl-SI" sz="2800" b="1" dirty="0" err="1"/>
              <a:t>length</a:t>
            </a:r>
            <a:r>
              <a:rPr lang="sl-SI" sz="2800" b="1" dirty="0"/>
              <a:t> </a:t>
            </a:r>
            <a:r>
              <a:rPr lang="sl-SI" sz="2800" b="1" dirty="0" err="1"/>
              <a:t>of</a:t>
            </a:r>
            <a:r>
              <a:rPr lang="sl-SI" sz="2800" b="1" dirty="0"/>
              <a:t> </a:t>
            </a:r>
            <a:r>
              <a:rPr lang="sl-SI" sz="2800" b="1" dirty="0" err="1"/>
              <a:t>the</a:t>
            </a:r>
            <a:r>
              <a:rPr lang="sl-SI" sz="2800" b="1" dirty="0"/>
              <a:t> </a:t>
            </a:r>
            <a:r>
              <a:rPr lang="sl-SI" sz="2800" b="1" dirty="0" err="1"/>
              <a:t>study</a:t>
            </a:r>
            <a:r>
              <a:rPr lang="sl-SI" sz="2800" b="1" dirty="0"/>
              <a:t> </a:t>
            </a:r>
            <a:r>
              <a:rPr lang="sl-SI" sz="2800" b="1" dirty="0" err="1"/>
              <a:t>programme</a:t>
            </a:r>
            <a:r>
              <a:rPr lang="sl-SI" sz="2800" b="1" dirty="0"/>
              <a:t>: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sl-SI" sz="2800" dirty="0" err="1"/>
              <a:t>Four</a:t>
            </a:r>
            <a:r>
              <a:rPr lang="sl-SI" sz="2800" dirty="0"/>
              <a:t> </a:t>
            </a:r>
            <a:r>
              <a:rPr lang="sl-SI" sz="2800" dirty="0" err="1"/>
              <a:t>years</a:t>
            </a:r>
            <a:r>
              <a:rPr lang="sl-SI" sz="2800" dirty="0"/>
              <a:t> – 240 ECTS</a:t>
            </a:r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8437124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z="4000" dirty="0">
                <a:solidFill>
                  <a:schemeClr val="accent1"/>
                </a:solidFill>
              </a:rPr>
              <a:t>BASIC PROGRAMME GOALS</a:t>
            </a:r>
          </a:p>
        </p:txBody>
      </p:sp>
      <p:sp>
        <p:nvSpPr>
          <p:cNvPr id="5" name="Označba mesta vsebine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dirty="0"/>
              <a:t>To educate highly qualified experts for the purposes of:</a:t>
            </a:r>
          </a:p>
          <a:p>
            <a:pPr>
              <a:defRPr/>
            </a:pPr>
            <a:r>
              <a:rPr lang="en-US" dirty="0"/>
              <a:t>finding employment in highly demanding and responsible positions;</a:t>
            </a:r>
          </a:p>
          <a:p>
            <a:pPr>
              <a:defRPr/>
            </a:pPr>
            <a:r>
              <a:rPr lang="en-US" dirty="0"/>
              <a:t>performing creative and independent scientific research work, including international projects;</a:t>
            </a:r>
          </a:p>
          <a:p>
            <a:pPr>
              <a:defRPr/>
            </a:pPr>
            <a:r>
              <a:rPr lang="en-US" dirty="0"/>
              <a:t>solving scientific problems with an interdisciplinary approach;</a:t>
            </a:r>
          </a:p>
          <a:p>
            <a:pPr>
              <a:defRPr/>
            </a:pPr>
            <a:r>
              <a:rPr lang="en-US" dirty="0"/>
              <a:t>critically assessing research results;</a:t>
            </a:r>
          </a:p>
          <a:p>
            <a:pPr>
              <a:defRPr/>
            </a:pPr>
            <a:r>
              <a:rPr lang="en-US" dirty="0"/>
              <a:t>developing new research methods and transferring knowledge into practice.</a:t>
            </a:r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9168795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FE60566-1089-5CF6-B74F-1A586792AC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z="4000" dirty="0">
                <a:solidFill>
                  <a:schemeClr val="accent1"/>
                </a:solidFill>
              </a:rPr>
              <a:t>ADMISSION REQUIREMENTS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25D2EB1E-2E0A-A297-29FB-19C1E8EC83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  <a:defRPr/>
            </a:pPr>
            <a:r>
              <a:rPr lang="sl-SI" sz="2000" dirty="0"/>
              <a:t>G</a:t>
            </a:r>
            <a:r>
              <a:rPr lang="en-GB" sz="2000" dirty="0" err="1"/>
              <a:t>raduates</a:t>
            </a:r>
            <a:r>
              <a:rPr lang="en-GB" sz="2000" dirty="0"/>
              <a:t> </a:t>
            </a:r>
            <a:r>
              <a:rPr lang="sl-SI" sz="2000" dirty="0" err="1"/>
              <a:t>of</a:t>
            </a:r>
            <a:r>
              <a:rPr lang="sl-SI" sz="2000" dirty="0"/>
              <a:t>:</a:t>
            </a:r>
          </a:p>
          <a:p>
            <a:pPr>
              <a:defRPr/>
            </a:pPr>
            <a:r>
              <a:rPr lang="sl-SI" sz="2000" dirty="0"/>
              <a:t>S</a:t>
            </a:r>
            <a:r>
              <a:rPr lang="en-GB" sz="2000" dirty="0" err="1"/>
              <a:t>econd</a:t>
            </a:r>
            <a:r>
              <a:rPr lang="en-GB" sz="2000" dirty="0"/>
              <a:t> cycle study programmes</a:t>
            </a:r>
            <a:r>
              <a:rPr lang="sl-SI" sz="2000" dirty="0"/>
              <a:t>.</a:t>
            </a:r>
            <a:r>
              <a:rPr lang="en-GB" sz="2000" dirty="0"/>
              <a:t> </a:t>
            </a:r>
            <a:endParaRPr lang="sl-SI" sz="2000" dirty="0"/>
          </a:p>
          <a:p>
            <a:pPr>
              <a:defRPr/>
            </a:pPr>
            <a:r>
              <a:rPr lang="sl-SI" sz="2000" dirty="0" err="1"/>
              <a:t>Study</a:t>
            </a:r>
            <a:r>
              <a:rPr lang="sl-SI" sz="2000" dirty="0"/>
              <a:t> </a:t>
            </a:r>
            <a:r>
              <a:rPr lang="sl-SI" sz="2000" dirty="0" err="1"/>
              <a:t>programmes</a:t>
            </a:r>
            <a:r>
              <a:rPr lang="sl-SI" sz="2000" dirty="0"/>
              <a:t> e</a:t>
            </a:r>
            <a:r>
              <a:rPr lang="en-GB" sz="2000" dirty="0"/>
              <a:t>valuated with at least 300 credits</a:t>
            </a:r>
            <a:r>
              <a:rPr lang="sl-SI" sz="2000" dirty="0"/>
              <a:t>.</a:t>
            </a:r>
          </a:p>
          <a:p>
            <a:pPr>
              <a:defRPr/>
            </a:pPr>
            <a:r>
              <a:rPr lang="sl-SI" sz="2000" dirty="0"/>
              <a:t>S</a:t>
            </a:r>
            <a:r>
              <a:rPr lang="en-GB" sz="2000" dirty="0" err="1"/>
              <a:t>tudy</a:t>
            </a:r>
            <a:r>
              <a:rPr lang="en-GB" sz="2000" dirty="0"/>
              <a:t> programmes leading to specialisation, provided that candidates have previously completed a higher education professional study programme. The </a:t>
            </a:r>
            <a:r>
              <a:rPr lang="sl-SI" sz="2000" dirty="0"/>
              <a:t>Biomedicine</a:t>
            </a:r>
            <a:r>
              <a:rPr lang="en-GB" sz="2000" dirty="0"/>
              <a:t> Programme Council will specify additional entry requirements for candidates in individual areas amounting from 30 to 60 credits.</a:t>
            </a:r>
            <a:endParaRPr lang="sl-SI" sz="2000" dirty="0"/>
          </a:p>
          <a:p>
            <a:pPr>
              <a:defRPr/>
            </a:pPr>
            <a:r>
              <a:rPr lang="sl-SI" sz="2000" dirty="0"/>
              <a:t>S</a:t>
            </a:r>
            <a:r>
              <a:rPr lang="en-GB" sz="2000" dirty="0" err="1"/>
              <a:t>tudy</a:t>
            </a:r>
            <a:r>
              <a:rPr lang="en-GB" sz="2000" dirty="0"/>
              <a:t> programmes leading to a master of science or to specialisation after completing </a:t>
            </a:r>
            <a:r>
              <a:rPr lang="sl-SI" sz="2000" dirty="0" err="1"/>
              <a:t>academic</a:t>
            </a:r>
            <a:r>
              <a:rPr lang="sl-SI" sz="2000" dirty="0"/>
              <a:t> </a:t>
            </a:r>
            <a:r>
              <a:rPr lang="en-GB" sz="2000" dirty="0"/>
              <a:t>study programme. 60 credits of study obligations will be recognised to such candidates.</a:t>
            </a:r>
            <a:endParaRPr lang="sl-SI" sz="2000" dirty="0"/>
          </a:p>
          <a:p>
            <a:pPr>
              <a:defRPr/>
            </a:pPr>
            <a:r>
              <a:rPr lang="sl-SI" sz="2000" dirty="0"/>
              <a:t>A</a:t>
            </a:r>
            <a:r>
              <a:rPr lang="en-GB" sz="2000" dirty="0" err="1"/>
              <a:t>cademic</a:t>
            </a:r>
            <a:r>
              <a:rPr lang="en-GB" sz="2000" dirty="0"/>
              <a:t> study programmes.</a:t>
            </a:r>
            <a:endParaRPr lang="sl-SI" sz="2000" dirty="0"/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sl-SI" sz="1800" i="1" dirty="0" err="1"/>
              <a:t>Candidates</a:t>
            </a:r>
            <a:r>
              <a:rPr lang="sl-SI" sz="1800" i="1" dirty="0"/>
              <a:t> </a:t>
            </a:r>
            <a:r>
              <a:rPr lang="sl-SI" sz="1800" i="1" dirty="0" err="1"/>
              <a:t>with</a:t>
            </a:r>
            <a:r>
              <a:rPr lang="sl-SI" sz="1800" i="1" dirty="0"/>
              <a:t> </a:t>
            </a:r>
            <a:r>
              <a:rPr lang="sl-SI" sz="1800" i="1" dirty="0" err="1"/>
              <a:t>foreign</a:t>
            </a:r>
            <a:r>
              <a:rPr lang="sl-SI" sz="1800" i="1" dirty="0"/>
              <a:t> </a:t>
            </a:r>
            <a:r>
              <a:rPr lang="sl-SI" sz="1800" i="1" dirty="0" err="1"/>
              <a:t>qualifications</a:t>
            </a:r>
            <a:r>
              <a:rPr lang="sl-SI" sz="1800" i="1" dirty="0"/>
              <a:t> are</a:t>
            </a:r>
            <a:r>
              <a:rPr lang="en-US" sz="1800" i="1" dirty="0"/>
              <a:t> obliged to acquire a decision on recognition of foreign education. The recognition procedure is a part of the enrolment procedure. </a:t>
            </a:r>
            <a:endParaRPr lang="sl-SI" sz="1800" i="1" dirty="0"/>
          </a:p>
        </p:txBody>
      </p:sp>
    </p:spTree>
    <p:extLst>
      <p:ext uri="{BB962C8B-B14F-4D97-AF65-F5344CB8AC3E}">
        <p14:creationId xmlns:p14="http://schemas.microsoft.com/office/powerpoint/2010/main" val="14621564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CF053E3-E98C-4C64-7E1C-94FA7052DE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z="4000" dirty="0">
                <a:solidFill>
                  <a:schemeClr val="accent1"/>
                </a:solidFill>
              </a:rPr>
              <a:t>ACADEMIC YEAR 2026/2027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AD27A9DE-162D-4855-9DE3-63AE001AAD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sz="2400" b="1" dirty="0" err="1"/>
              <a:t>Enrolment</a:t>
            </a:r>
            <a:r>
              <a:rPr lang="sl-SI" sz="2400" b="1" dirty="0"/>
              <a:t> </a:t>
            </a:r>
            <a:r>
              <a:rPr lang="sl-SI" sz="2400" b="1" dirty="0" err="1"/>
              <a:t>places</a:t>
            </a:r>
            <a:r>
              <a:rPr lang="sl-SI" sz="2400" b="1" dirty="0"/>
              <a:t>: 170</a:t>
            </a:r>
          </a:p>
          <a:p>
            <a:r>
              <a:rPr lang="sl-SI" sz="2400" b="1" dirty="0" err="1"/>
              <a:t>Application</a:t>
            </a:r>
            <a:r>
              <a:rPr lang="sl-SI" sz="2400" b="1" dirty="0"/>
              <a:t> </a:t>
            </a:r>
            <a:r>
              <a:rPr lang="sl-SI" sz="2400" b="1" dirty="0" err="1"/>
              <a:t>Deadline</a:t>
            </a:r>
            <a:r>
              <a:rPr lang="sl-SI" sz="2400" b="1" dirty="0"/>
              <a:t>: 24 July 2026, 23:59 (CEST) via the </a:t>
            </a:r>
            <a:r>
              <a:rPr lang="sl-SI" sz="2400" b="1" dirty="0" err="1"/>
              <a:t>eVŠ</a:t>
            </a:r>
            <a:r>
              <a:rPr lang="sl-SI" sz="2400" b="1" dirty="0"/>
              <a:t> web portal</a:t>
            </a:r>
            <a:r>
              <a:rPr lang="sl-SI" sz="2400" dirty="0"/>
              <a:t>: </a:t>
            </a:r>
            <a:r>
              <a:rPr lang="sl-SI" sz="2400" dirty="0">
                <a:hlinkClick r:id="rId2"/>
              </a:rPr>
              <a:t>http://portal.evs.gov.si/prijava/</a:t>
            </a:r>
            <a:r>
              <a:rPr lang="sl-SI" sz="2400" dirty="0"/>
              <a:t>  </a:t>
            </a:r>
          </a:p>
          <a:p>
            <a:r>
              <a:rPr lang="en-US" sz="2400" dirty="0"/>
              <a:t>Choose the mentor and submit a brief concept of research work before enrolment</a:t>
            </a:r>
            <a:r>
              <a:rPr lang="sl-SI" sz="2400" dirty="0"/>
              <a:t>.</a:t>
            </a:r>
            <a:r>
              <a:rPr lang="en-US" sz="2400" dirty="0"/>
              <a:t> </a:t>
            </a:r>
          </a:p>
          <a:p>
            <a:r>
              <a:rPr lang="sl-SI" sz="2400" dirty="0" err="1"/>
              <a:t>Tuition</a:t>
            </a:r>
            <a:r>
              <a:rPr lang="sl-SI" sz="2400" dirty="0"/>
              <a:t> </a:t>
            </a:r>
            <a:r>
              <a:rPr lang="sl-SI" sz="2400" dirty="0" err="1"/>
              <a:t>fee</a:t>
            </a:r>
            <a:r>
              <a:rPr lang="sl-SI" sz="2400" dirty="0"/>
              <a:t>: 14,600.00 € </a:t>
            </a:r>
            <a:r>
              <a:rPr lang="sl-SI" sz="2400" dirty="0" err="1"/>
              <a:t>for</a:t>
            </a:r>
            <a:r>
              <a:rPr lang="sl-SI" sz="2400" dirty="0"/>
              <a:t> </a:t>
            </a:r>
            <a:r>
              <a:rPr lang="sl-SI" sz="2400" dirty="0" err="1"/>
              <a:t>the</a:t>
            </a:r>
            <a:r>
              <a:rPr lang="sl-SI" sz="2400" dirty="0"/>
              <a:t> </a:t>
            </a:r>
            <a:r>
              <a:rPr lang="sl-SI" sz="2400" dirty="0" err="1"/>
              <a:t>whole</a:t>
            </a:r>
            <a:r>
              <a:rPr lang="sl-SI" sz="2400" dirty="0"/>
              <a:t> </a:t>
            </a:r>
            <a:r>
              <a:rPr lang="sl-SI" sz="2400" dirty="0" err="1"/>
              <a:t>programme</a:t>
            </a:r>
            <a:r>
              <a:rPr lang="sl-SI" sz="2400" dirty="0"/>
              <a:t>:</a:t>
            </a:r>
          </a:p>
          <a:p>
            <a:pPr lvl="1">
              <a:defRPr/>
            </a:pPr>
            <a:r>
              <a:rPr lang="sl-SI" sz="2000" dirty="0" err="1"/>
              <a:t>Year</a:t>
            </a:r>
            <a:r>
              <a:rPr lang="sl-SI" sz="2000" dirty="0"/>
              <a:t> 1: 4,700.00 €</a:t>
            </a:r>
          </a:p>
          <a:p>
            <a:pPr lvl="1">
              <a:defRPr/>
            </a:pPr>
            <a:r>
              <a:rPr lang="sl-SI" sz="2000" dirty="0" err="1"/>
              <a:t>Year</a:t>
            </a:r>
            <a:r>
              <a:rPr lang="sl-SI" sz="2000" dirty="0"/>
              <a:t> 2: 4,700.00 €</a:t>
            </a:r>
          </a:p>
          <a:p>
            <a:pPr lvl="1">
              <a:defRPr/>
            </a:pPr>
            <a:r>
              <a:rPr lang="sl-SI" sz="2000" dirty="0" err="1"/>
              <a:t>Year</a:t>
            </a:r>
            <a:r>
              <a:rPr lang="sl-SI" sz="2000" dirty="0"/>
              <a:t> 3: 2,600.00 €</a:t>
            </a:r>
          </a:p>
          <a:p>
            <a:pPr lvl="1">
              <a:defRPr/>
            </a:pPr>
            <a:r>
              <a:rPr lang="sl-SI" sz="2000" dirty="0" err="1"/>
              <a:t>Year</a:t>
            </a:r>
            <a:r>
              <a:rPr lang="sl-SI" sz="2000" dirty="0"/>
              <a:t> 4: 2,600.00 €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7691523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753E3C9-0470-32BB-BAAB-CCF7A46FCA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z="4000" dirty="0">
                <a:solidFill>
                  <a:schemeClr val="accent1"/>
                </a:solidFill>
              </a:rPr>
              <a:t>CURRICULUM</a:t>
            </a:r>
          </a:p>
        </p:txBody>
      </p:sp>
      <p:graphicFrame>
        <p:nvGraphicFramePr>
          <p:cNvPr id="4" name="Označba mesta vsebine 3">
            <a:extLst>
              <a:ext uri="{FF2B5EF4-FFF2-40B4-BE49-F238E27FC236}">
                <a16:creationId xmlns:a16="http://schemas.microsoft.com/office/drawing/2014/main" id="{AE20AB98-2BB6-854A-DC6A-540DF78A961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34887074"/>
              </p:ext>
            </p:extLst>
          </p:nvPr>
        </p:nvGraphicFramePr>
        <p:xfrm>
          <a:off x="648586" y="1621194"/>
          <a:ext cx="10841185" cy="425704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903228">
                  <a:extLst>
                    <a:ext uri="{9D8B030D-6E8A-4147-A177-3AD203B41FA5}">
                      <a16:colId xmlns:a16="http://schemas.microsoft.com/office/drawing/2014/main" val="1265829665"/>
                    </a:ext>
                  </a:extLst>
                </a:gridCol>
                <a:gridCol w="828300">
                  <a:extLst>
                    <a:ext uri="{9D8B030D-6E8A-4147-A177-3AD203B41FA5}">
                      <a16:colId xmlns:a16="http://schemas.microsoft.com/office/drawing/2014/main" val="1128768917"/>
                    </a:ext>
                  </a:extLst>
                </a:gridCol>
                <a:gridCol w="1884784">
                  <a:extLst>
                    <a:ext uri="{9D8B030D-6E8A-4147-A177-3AD203B41FA5}">
                      <a16:colId xmlns:a16="http://schemas.microsoft.com/office/drawing/2014/main" val="3667028648"/>
                    </a:ext>
                  </a:extLst>
                </a:gridCol>
                <a:gridCol w="824201">
                  <a:extLst>
                    <a:ext uri="{9D8B030D-6E8A-4147-A177-3AD203B41FA5}">
                      <a16:colId xmlns:a16="http://schemas.microsoft.com/office/drawing/2014/main" val="2403604881"/>
                    </a:ext>
                  </a:extLst>
                </a:gridCol>
                <a:gridCol w="1906585">
                  <a:extLst>
                    <a:ext uri="{9D8B030D-6E8A-4147-A177-3AD203B41FA5}">
                      <a16:colId xmlns:a16="http://schemas.microsoft.com/office/drawing/2014/main" val="130124872"/>
                    </a:ext>
                  </a:extLst>
                </a:gridCol>
                <a:gridCol w="793751">
                  <a:extLst>
                    <a:ext uri="{9D8B030D-6E8A-4147-A177-3AD203B41FA5}">
                      <a16:colId xmlns:a16="http://schemas.microsoft.com/office/drawing/2014/main" val="3968996474"/>
                    </a:ext>
                  </a:extLst>
                </a:gridCol>
                <a:gridCol w="1885653">
                  <a:extLst>
                    <a:ext uri="{9D8B030D-6E8A-4147-A177-3AD203B41FA5}">
                      <a16:colId xmlns:a16="http://schemas.microsoft.com/office/drawing/2014/main" val="1677992947"/>
                    </a:ext>
                  </a:extLst>
                </a:gridCol>
                <a:gridCol w="814683">
                  <a:extLst>
                    <a:ext uri="{9D8B030D-6E8A-4147-A177-3AD203B41FA5}">
                      <a16:colId xmlns:a16="http://schemas.microsoft.com/office/drawing/2014/main" val="414718809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l-SI" sz="1700" dirty="0" err="1"/>
                        <a:t>Year</a:t>
                      </a:r>
                      <a:r>
                        <a:rPr lang="sl-SI" sz="1700" dirty="0"/>
                        <a:t>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1700" dirty="0"/>
                        <a:t>ECTS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1700" dirty="0" err="1"/>
                        <a:t>Year</a:t>
                      </a:r>
                      <a:r>
                        <a:rPr lang="sl-SI" sz="1700" dirty="0"/>
                        <a:t>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1700" dirty="0"/>
                        <a:t>ECTS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1700" dirty="0" err="1"/>
                        <a:t>Year</a:t>
                      </a:r>
                      <a:r>
                        <a:rPr lang="sl-SI" sz="1700" dirty="0"/>
                        <a:t>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1700" dirty="0"/>
                        <a:t>ECTS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1700" dirty="0" err="1"/>
                        <a:t>Year</a:t>
                      </a:r>
                      <a:r>
                        <a:rPr lang="sl-SI" sz="1700" dirty="0"/>
                        <a:t>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1700" dirty="0"/>
                        <a:t>ECTS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07718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700" b="0" dirty="0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Core </a:t>
                      </a:r>
                      <a:r>
                        <a:rPr lang="sl-SI" sz="1700" b="0" dirty="0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C</a:t>
                      </a:r>
                      <a:r>
                        <a:rPr lang="en-GB" sz="1700" b="0" dirty="0" err="1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ourses</a:t>
                      </a:r>
                      <a:endParaRPr lang="sl-SI" sz="1700" b="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700" b="0" dirty="0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30</a:t>
                      </a:r>
                      <a:endParaRPr lang="sl-SI" sz="1700" b="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700" b="0" dirty="0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Elective </a:t>
                      </a:r>
                      <a:r>
                        <a:rPr lang="sl-SI" sz="1700" b="0" dirty="0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C</a:t>
                      </a:r>
                      <a:r>
                        <a:rPr lang="en-GB" sz="1700" b="0" dirty="0" err="1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ourse</a:t>
                      </a:r>
                      <a:r>
                        <a:rPr lang="sl-SI" sz="1700" b="0" baseline="0" dirty="0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 1</a:t>
                      </a:r>
                      <a:endParaRPr lang="sl-SI" sz="1700" b="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700" b="0" dirty="0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5</a:t>
                      </a:r>
                      <a:endParaRPr lang="sl-SI" sz="1700" b="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700" b="0" dirty="0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I</a:t>
                      </a:r>
                      <a:r>
                        <a:rPr lang="sl-SI" sz="1700" b="0" dirty="0" err="1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ndependent</a:t>
                      </a:r>
                      <a:r>
                        <a:rPr lang="sl-SI" sz="1700" b="0" dirty="0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sl-SI" sz="1700" b="0" dirty="0" err="1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Research</a:t>
                      </a:r>
                      <a:r>
                        <a:rPr lang="sl-SI" sz="1700" b="0" dirty="0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sl-SI" sz="1700" b="0" dirty="0" err="1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Work</a:t>
                      </a:r>
                      <a:r>
                        <a:rPr lang="en-GB" sz="1700" b="0" dirty="0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sl-SI" sz="1700" b="0" dirty="0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 3</a:t>
                      </a:r>
                      <a:endParaRPr lang="sl-SI" sz="1700" b="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700" b="0" dirty="0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6</a:t>
                      </a:r>
                      <a:r>
                        <a:rPr lang="en-GB" sz="1700" b="0" dirty="0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sl-SI" sz="1700" b="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700" b="0" dirty="0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I</a:t>
                      </a:r>
                      <a:r>
                        <a:rPr lang="sl-SI" sz="1700" b="0" dirty="0" err="1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ndependent</a:t>
                      </a:r>
                      <a:r>
                        <a:rPr lang="sl-SI" sz="1700" b="0" dirty="0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sl-SI" sz="1700" b="0" dirty="0" err="1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Research</a:t>
                      </a:r>
                      <a:r>
                        <a:rPr lang="sl-SI" sz="1700" b="0" dirty="0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sl-SI" sz="1700" b="0" dirty="0" err="1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Work</a:t>
                      </a:r>
                      <a:r>
                        <a:rPr lang="en-GB" sz="1700" b="0" dirty="0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sl-SI" sz="1700" b="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4</a:t>
                      </a:r>
                    </a:p>
                  </a:txBody>
                  <a:tcPr marL="68583" marR="6858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700" b="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50</a:t>
                      </a:r>
                    </a:p>
                  </a:txBody>
                  <a:tcPr marL="68583" marR="68583" marT="0" marB="0" anchor="ctr"/>
                </a:tc>
                <a:extLst>
                  <a:ext uri="{0D108BD9-81ED-4DB2-BD59-A6C34878D82A}">
                    <a16:rowId xmlns:a16="http://schemas.microsoft.com/office/drawing/2014/main" val="37480575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700" b="0" dirty="0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I</a:t>
                      </a:r>
                      <a:r>
                        <a:rPr lang="sl-SI" sz="1700" b="0" dirty="0" err="1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ndependent</a:t>
                      </a:r>
                      <a:r>
                        <a:rPr lang="sl-SI" sz="1700" b="0" dirty="0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sl-SI" sz="1700" b="0" dirty="0" err="1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Research</a:t>
                      </a:r>
                      <a:r>
                        <a:rPr lang="sl-SI" sz="1700" b="0" dirty="0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sl-SI" sz="1700" b="0" dirty="0" err="1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Work</a:t>
                      </a:r>
                      <a:r>
                        <a:rPr lang="en-GB" sz="1700" b="0" dirty="0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sl-SI" sz="1700" b="0" dirty="0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sl-SI" sz="1700" b="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700" b="0" dirty="0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30</a:t>
                      </a:r>
                      <a:endParaRPr lang="sl-SI" sz="1700" b="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700" b="0" dirty="0" err="1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Elective</a:t>
                      </a:r>
                      <a:r>
                        <a:rPr lang="sl-SI" sz="1700" b="0" dirty="0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sl-SI" sz="1700" b="0" dirty="0" err="1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Course</a:t>
                      </a:r>
                      <a:r>
                        <a:rPr lang="sl-SI" sz="1700" b="0" dirty="0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 2</a:t>
                      </a:r>
                      <a:r>
                        <a:rPr lang="en-GB" sz="1700" b="0" dirty="0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 </a:t>
                      </a:r>
                      <a:endParaRPr lang="sl-SI" sz="1700" b="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700" b="0" dirty="0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5</a:t>
                      </a:r>
                      <a:endParaRPr lang="sl-SI" sz="1700" b="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sl-SI" sz="1700" b="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sl-SI" sz="1700" b="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700" b="0" dirty="0" err="1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Presentation</a:t>
                      </a:r>
                      <a:r>
                        <a:rPr lang="sl-SI" sz="1700" b="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l-SI" sz="1700" b="0" dirty="0" err="1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of</a:t>
                      </a:r>
                      <a:r>
                        <a:rPr lang="sl-SI" sz="1700" b="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l-SI" sz="1700" b="0" dirty="0" err="1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Results</a:t>
                      </a:r>
                      <a:r>
                        <a:rPr lang="sl-SI" sz="1700" b="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l-SI" sz="1700" b="0" dirty="0" err="1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of</a:t>
                      </a:r>
                      <a:r>
                        <a:rPr lang="sl-SI" sz="1700" b="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l-SI" sz="1700" b="0" dirty="0" err="1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Research</a:t>
                      </a:r>
                      <a:r>
                        <a:rPr lang="sl-SI" sz="1700" b="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l-SI" sz="1700" b="0" dirty="0" err="1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Work</a:t>
                      </a:r>
                      <a:endParaRPr lang="sl-SI" sz="1700" b="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700" b="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8583" marR="68583" marT="0" marB="0" anchor="ctr"/>
                </a:tc>
                <a:extLst>
                  <a:ext uri="{0D108BD9-81ED-4DB2-BD59-A6C34878D82A}">
                    <a16:rowId xmlns:a16="http://schemas.microsoft.com/office/drawing/2014/main" val="28690713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700" b="0" dirty="0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sl-SI" sz="1700" b="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700" b="0" dirty="0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sl-SI" sz="1700" b="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700" b="0" dirty="0" err="1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Elective</a:t>
                      </a:r>
                      <a:r>
                        <a:rPr lang="sl-SI" sz="1700" b="0" dirty="0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sl-SI" sz="1700" b="0" dirty="0" err="1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Course</a:t>
                      </a:r>
                      <a:r>
                        <a:rPr lang="sl-SI" sz="1700" b="0" dirty="0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 3</a:t>
                      </a:r>
                      <a:endParaRPr lang="sl-SI" sz="1700" b="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700" b="0" dirty="0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5</a:t>
                      </a:r>
                      <a:endParaRPr lang="sl-SI" sz="1700" b="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sl-SI" sz="1700" b="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sl-SI" sz="1700" b="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700" b="0" dirty="0" err="1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Completed</a:t>
                      </a:r>
                      <a:r>
                        <a:rPr lang="sl-SI" sz="1700" b="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Doctoral </a:t>
                      </a:r>
                      <a:r>
                        <a:rPr lang="sl-SI" sz="1700" b="0" dirty="0" err="1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Dissertation</a:t>
                      </a:r>
                      <a:r>
                        <a:rPr lang="sl-SI" sz="1700" b="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l-SI" sz="1700" b="0" dirty="0" err="1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and</a:t>
                      </a:r>
                      <a:r>
                        <a:rPr lang="sl-SI" sz="1700" b="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l-SI" sz="1700" b="0" dirty="0" err="1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PhD</a:t>
                      </a:r>
                      <a:r>
                        <a:rPr lang="sl-SI" sz="1700" b="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Viva</a:t>
                      </a:r>
                    </a:p>
                  </a:txBody>
                  <a:tcPr marL="68583" marR="6858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700" b="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8583" marR="68583" marT="0" marB="0" anchor="ctr"/>
                </a:tc>
                <a:extLst>
                  <a:ext uri="{0D108BD9-81ED-4DB2-BD59-A6C34878D82A}">
                    <a16:rowId xmlns:a16="http://schemas.microsoft.com/office/drawing/2014/main" val="18126474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sl-SI" sz="1700" b="0">
                        <a:solidFill>
                          <a:schemeClr val="tx2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sl-SI" sz="1700" b="0">
                        <a:solidFill>
                          <a:schemeClr val="tx2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700" b="0" dirty="0" err="1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Presentation</a:t>
                      </a:r>
                      <a:r>
                        <a:rPr lang="sl-SI" sz="1700" b="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of </a:t>
                      </a:r>
                      <a:r>
                        <a:rPr lang="sl-SI" sz="1700" b="0" dirty="0" err="1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the</a:t>
                      </a:r>
                      <a:r>
                        <a:rPr lang="sl-SI" sz="1700" b="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Doctoral </a:t>
                      </a:r>
                      <a:r>
                        <a:rPr lang="sl-SI" sz="1700" b="0" dirty="0" err="1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Dissertation</a:t>
                      </a:r>
                      <a:r>
                        <a:rPr lang="sl-SI" sz="1700" b="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l-SI" sz="1700" b="0" dirty="0" err="1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Proposal</a:t>
                      </a:r>
                      <a:endParaRPr lang="sl-SI" sz="1700" b="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700" b="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8583" marR="68583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sl-SI" sz="1700" b="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sl-SI" sz="1700" b="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sl-SI" sz="1700" b="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sl-SI" sz="1700" b="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ctr"/>
                </a:tc>
                <a:extLst>
                  <a:ext uri="{0D108BD9-81ED-4DB2-BD59-A6C34878D82A}">
                    <a16:rowId xmlns:a16="http://schemas.microsoft.com/office/drawing/2014/main" val="19044785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sl-SI" sz="1700" b="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sl-SI" sz="1700" b="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700" b="0" dirty="0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I</a:t>
                      </a:r>
                      <a:r>
                        <a:rPr lang="sl-SI" sz="1700" b="0" dirty="0" err="1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ndependent</a:t>
                      </a:r>
                      <a:r>
                        <a:rPr lang="sl-SI" sz="1700" b="0" dirty="0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sl-SI" sz="1700" b="0" dirty="0" err="1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Research</a:t>
                      </a:r>
                      <a:r>
                        <a:rPr lang="sl-SI" sz="1700" b="0" dirty="0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sl-SI" sz="1700" b="0" dirty="0" err="1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Work</a:t>
                      </a:r>
                      <a:r>
                        <a:rPr lang="en-GB" sz="1700" b="0" dirty="0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sl-SI" sz="1700" b="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2</a:t>
                      </a:r>
                    </a:p>
                  </a:txBody>
                  <a:tcPr marL="68583" marR="6858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700" b="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40</a:t>
                      </a:r>
                    </a:p>
                  </a:txBody>
                  <a:tcPr marL="68583" marR="68583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sl-SI" sz="1700" b="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sl-SI" sz="1700" b="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sl-SI" sz="1700" b="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sl-SI" sz="1700" b="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ctr"/>
                </a:tc>
                <a:extLst>
                  <a:ext uri="{0D108BD9-81ED-4DB2-BD59-A6C34878D82A}">
                    <a16:rowId xmlns:a16="http://schemas.microsoft.com/office/drawing/2014/main" val="3226423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78688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o meri 1">
      <a:dk1>
        <a:srgbClr val="000000"/>
      </a:dk1>
      <a:lt1>
        <a:sysClr val="window" lastClr="FFFFFF"/>
      </a:lt1>
      <a:dk2>
        <a:srgbClr val="58595B"/>
      </a:dk2>
      <a:lt2>
        <a:srgbClr val="E7E6E6"/>
      </a:lt2>
      <a:accent1>
        <a:srgbClr val="E03127"/>
      </a:accent1>
      <a:accent2>
        <a:srgbClr val="E03127"/>
      </a:accent2>
      <a:accent3>
        <a:srgbClr val="E03127"/>
      </a:accent3>
      <a:accent4>
        <a:srgbClr val="58595B"/>
      </a:accent4>
      <a:accent5>
        <a:srgbClr val="58595B"/>
      </a:accent5>
      <a:accent6>
        <a:srgbClr val="58595B"/>
      </a:accent6>
      <a:hlink>
        <a:srgbClr val="2878AC"/>
      </a:hlink>
      <a:folHlink>
        <a:srgbClr val="0033A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949DC10BB22DEF49AEF2037D537D482B" ma:contentTypeVersion="2" ma:contentTypeDescription="Ustvari nov dokument." ma:contentTypeScope="" ma:versionID="e9367427d143067ffd96e157cbf642c9">
  <xsd:schema xmlns:xsd="http://www.w3.org/2001/XMLSchema" xmlns:xs="http://www.w3.org/2001/XMLSchema" xmlns:p="http://schemas.microsoft.com/office/2006/metadata/properties" xmlns:ns2="0f48a8d7-1ac6-4eb8-9b15-9ca601ca4102" targetNamespace="http://schemas.microsoft.com/office/2006/metadata/properties" ma:root="true" ma:fieldsID="a5a0c442ed6a857761e77a85f96b0922" ns2:_="">
    <xsd:import namespace="0f48a8d7-1ac6-4eb8-9b15-9ca601ca4102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48a8d7-1ac6-4eb8-9b15-9ca601ca410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V skupni rabi z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V skupni rabi s podrobnostm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Vrsta vsebine"/>
        <xsd:element ref="dc:title" minOccurs="0" maxOccurs="1" ma:index="4" ma:displayName="Naslov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5FC4812-E723-4613-A582-5D91CA4AF950}">
  <ds:schemaRefs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microsoft.com/office/infopath/2007/PartnerControls"/>
    <ds:schemaRef ds:uri="0f48a8d7-1ac6-4eb8-9b15-9ca601ca4102"/>
    <ds:schemaRef ds:uri="http://schemas.openxmlformats.org/package/2006/metadata/core-properties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37CA06E0-186F-47F8-8CB2-CCA0615EDE3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225C16B-65F6-4170-8048-A4829644170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f48a8d7-1ac6-4eb8-9b15-9ca601ca410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1333</TotalTime>
  <Words>543</Words>
  <Application>Microsoft Office PowerPoint</Application>
  <PresentationFormat>Širokozaslonsko</PresentationFormat>
  <Paragraphs>104</Paragraphs>
  <Slides>11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2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Officeova tema</vt:lpstr>
      <vt:lpstr>PowerPointova predstavitev</vt:lpstr>
      <vt:lpstr> </vt:lpstr>
      <vt:lpstr>PROGRAMME PROVIDERS</vt:lpstr>
      <vt:lpstr>SCIENTIFIC FIELDS</vt:lpstr>
      <vt:lpstr>ABOUT THE PROGRAMME</vt:lpstr>
      <vt:lpstr>BASIC PROGRAMME GOALS</vt:lpstr>
      <vt:lpstr>ADMISSION REQUIREMENTS</vt:lpstr>
      <vt:lpstr>ACADEMIC YEAR 2026/2027</vt:lpstr>
      <vt:lpstr>CURRICULUM</vt:lpstr>
      <vt:lpstr>CAREER PROSPECTS</vt:lpstr>
      <vt:lpstr>    FURTHER INFORMATION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Kejžar, Jernej</dc:creator>
  <cp:lastModifiedBy>Mikloš Tomažin, Jelena</cp:lastModifiedBy>
  <cp:revision>17</cp:revision>
  <dcterms:created xsi:type="dcterms:W3CDTF">2024-02-15T07:37:09Z</dcterms:created>
  <dcterms:modified xsi:type="dcterms:W3CDTF">2026-03-25T11:56:22Z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0x010100949DC10BB22DEF49AEF2037D537D482B</vt:lpwstr>
  </property>
</Properties>
</file>