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64" r:id="rId5"/>
    <p:sldId id="258" r:id="rId6"/>
    <p:sldId id="266" r:id="rId7"/>
    <p:sldId id="262" r:id="rId8"/>
    <p:sldId id="261" r:id="rId9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78A7EDE-576F-4F6D-9A82-74278A477367}" v="41" dt="2025-09-01T15:52:22.74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>
        <p:scale>
          <a:sx n="70" d="100"/>
          <a:sy n="70" d="100"/>
        </p:scale>
        <p:origin x="1166" y="1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Cardenas" userId="7fbc460b-e6dd-4557-b447-c8aa5bc7a854" providerId="ADAL" clId="{878A7EDE-576F-4F6D-9A82-74278A477367}"/>
    <pc:docChg chg="undo redo custSel addSld delSld modSld sldOrd">
      <pc:chgData name="David Cardenas" userId="7fbc460b-e6dd-4557-b447-c8aa5bc7a854" providerId="ADAL" clId="{878A7EDE-576F-4F6D-9A82-74278A477367}" dt="2025-09-01T15:54:05.399" v="921" actId="113"/>
      <pc:docMkLst>
        <pc:docMk/>
      </pc:docMkLst>
      <pc:sldChg chg="modSp mod">
        <pc:chgData name="David Cardenas" userId="7fbc460b-e6dd-4557-b447-c8aa5bc7a854" providerId="ADAL" clId="{878A7EDE-576F-4F6D-9A82-74278A477367}" dt="2025-09-01T14:40:41.526" v="4" actId="122"/>
        <pc:sldMkLst>
          <pc:docMk/>
          <pc:sldMk cId="258936757" sldId="256"/>
        </pc:sldMkLst>
        <pc:spChg chg="mod">
          <ac:chgData name="David Cardenas" userId="7fbc460b-e6dd-4557-b447-c8aa5bc7a854" providerId="ADAL" clId="{878A7EDE-576F-4F6D-9A82-74278A477367}" dt="2025-09-01T14:40:41.526" v="4" actId="122"/>
          <ac:spMkLst>
            <pc:docMk/>
            <pc:sldMk cId="258936757" sldId="256"/>
            <ac:spMk id="2" creationId="{2EF60A6E-3E56-D3E0-5762-19C350FD9CFF}"/>
          </ac:spMkLst>
        </pc:spChg>
      </pc:sldChg>
      <pc:sldChg chg="modSp mod">
        <pc:chgData name="David Cardenas" userId="7fbc460b-e6dd-4557-b447-c8aa5bc7a854" providerId="ADAL" clId="{878A7EDE-576F-4F6D-9A82-74278A477367}" dt="2025-09-01T15:27:51.341" v="701" actId="255"/>
        <pc:sldMkLst>
          <pc:docMk/>
          <pc:sldMk cId="937828008" sldId="257"/>
        </pc:sldMkLst>
        <pc:spChg chg="mod">
          <ac:chgData name="David Cardenas" userId="7fbc460b-e6dd-4557-b447-c8aa5bc7a854" providerId="ADAL" clId="{878A7EDE-576F-4F6D-9A82-74278A477367}" dt="2025-09-01T15:27:51.341" v="701" actId="255"/>
          <ac:spMkLst>
            <pc:docMk/>
            <pc:sldMk cId="937828008" sldId="257"/>
            <ac:spMk id="3" creationId="{DCBB9187-A375-F563-BD5A-6EF872919CBF}"/>
          </ac:spMkLst>
        </pc:spChg>
      </pc:sldChg>
      <pc:sldChg chg="addSp delSp modSp mod ord">
        <pc:chgData name="David Cardenas" userId="7fbc460b-e6dd-4557-b447-c8aa5bc7a854" providerId="ADAL" clId="{878A7EDE-576F-4F6D-9A82-74278A477367}" dt="2025-09-01T15:52:53.276" v="865" actId="20577"/>
        <pc:sldMkLst>
          <pc:docMk/>
          <pc:sldMk cId="2342604925" sldId="258"/>
        </pc:sldMkLst>
        <pc:spChg chg="mod">
          <ac:chgData name="David Cardenas" userId="7fbc460b-e6dd-4557-b447-c8aa5bc7a854" providerId="ADAL" clId="{878A7EDE-576F-4F6D-9A82-74278A477367}" dt="2025-09-01T15:52:53.276" v="865" actId="20577"/>
          <ac:spMkLst>
            <pc:docMk/>
            <pc:sldMk cId="2342604925" sldId="258"/>
            <ac:spMk id="3" creationId="{EBA73A42-F908-23ED-6937-D2A868F630D7}"/>
          </ac:spMkLst>
        </pc:spChg>
        <pc:spChg chg="add mod">
          <ac:chgData name="David Cardenas" userId="7fbc460b-e6dd-4557-b447-c8aa5bc7a854" providerId="ADAL" clId="{878A7EDE-576F-4F6D-9A82-74278A477367}" dt="2025-09-01T15:14:26.681" v="546" actId="14100"/>
          <ac:spMkLst>
            <pc:docMk/>
            <pc:sldMk cId="2342604925" sldId="258"/>
            <ac:spMk id="7" creationId="{D1012623-CCDD-B9AC-F709-C3D46E70FA50}"/>
          </ac:spMkLst>
        </pc:spChg>
        <pc:graphicFrameChg chg="add mod">
          <ac:chgData name="David Cardenas" userId="7fbc460b-e6dd-4557-b447-c8aa5bc7a854" providerId="ADAL" clId="{878A7EDE-576F-4F6D-9A82-74278A477367}" dt="2025-09-01T15:08:18.647" v="460"/>
          <ac:graphicFrameMkLst>
            <pc:docMk/>
            <pc:sldMk cId="2342604925" sldId="258"/>
            <ac:graphicFrameMk id="2" creationId="{19127453-E1B9-45F4-A01E-7DF129C9A8A6}"/>
          </ac:graphicFrameMkLst>
        </pc:graphicFrameChg>
        <pc:graphicFrameChg chg="add mod">
          <ac:chgData name="David Cardenas" userId="7fbc460b-e6dd-4557-b447-c8aa5bc7a854" providerId="ADAL" clId="{878A7EDE-576F-4F6D-9A82-74278A477367}" dt="2025-09-01T15:08:32.639" v="467" actId="1076"/>
          <ac:graphicFrameMkLst>
            <pc:docMk/>
            <pc:sldMk cId="2342604925" sldId="258"/>
            <ac:graphicFrameMk id="4" creationId="{4FC6B574-C4B3-D16B-F277-76EBB7DF443D}"/>
          </ac:graphicFrameMkLst>
        </pc:graphicFrameChg>
        <pc:graphicFrameChg chg="add del mod modGraphic">
          <ac:chgData name="David Cardenas" userId="7fbc460b-e6dd-4557-b447-c8aa5bc7a854" providerId="ADAL" clId="{878A7EDE-576F-4F6D-9A82-74278A477367}" dt="2025-09-01T15:11:08.121" v="487" actId="478"/>
          <ac:graphicFrameMkLst>
            <pc:docMk/>
            <pc:sldMk cId="2342604925" sldId="258"/>
            <ac:graphicFrameMk id="5" creationId="{BA0B6D24-C018-1176-E20D-F229920C4670}"/>
          </ac:graphicFrameMkLst>
        </pc:graphicFrameChg>
        <pc:picChg chg="del mod">
          <ac:chgData name="David Cardenas" userId="7fbc460b-e6dd-4557-b447-c8aa5bc7a854" providerId="ADAL" clId="{878A7EDE-576F-4F6D-9A82-74278A477367}" dt="2025-09-01T15:04:44.480" v="330" actId="478"/>
          <ac:picMkLst>
            <pc:docMk/>
            <pc:sldMk cId="2342604925" sldId="258"/>
            <ac:picMk id="6" creationId="{8F694DBA-AB91-3F36-A884-579016311FAF}"/>
          </ac:picMkLst>
        </pc:picChg>
        <pc:picChg chg="add del mod">
          <ac:chgData name="David Cardenas" userId="7fbc460b-e6dd-4557-b447-c8aa5bc7a854" providerId="ADAL" clId="{878A7EDE-576F-4F6D-9A82-74278A477367}" dt="2025-09-01T15:52:37.369" v="862" actId="478"/>
          <ac:picMkLst>
            <pc:docMk/>
            <pc:sldMk cId="2342604925" sldId="258"/>
            <ac:picMk id="9" creationId="{5C5462F6-432E-D8DA-4FAA-75173F0AEA61}"/>
          </ac:picMkLst>
        </pc:picChg>
        <pc:picChg chg="add del mod">
          <ac:chgData name="David Cardenas" userId="7fbc460b-e6dd-4557-b447-c8aa5bc7a854" providerId="ADAL" clId="{878A7EDE-576F-4F6D-9A82-74278A477367}" dt="2025-09-01T15:52:36.793" v="861" actId="478"/>
          <ac:picMkLst>
            <pc:docMk/>
            <pc:sldMk cId="2342604925" sldId="258"/>
            <ac:picMk id="11" creationId="{2CB7A816-C5CF-8974-00DE-1E5B900E1160}"/>
          </ac:picMkLst>
        </pc:picChg>
        <pc:picChg chg="add del mod">
          <ac:chgData name="David Cardenas" userId="7fbc460b-e6dd-4557-b447-c8aa5bc7a854" providerId="ADAL" clId="{878A7EDE-576F-4F6D-9A82-74278A477367}" dt="2025-09-01T15:17:13.573" v="560" actId="478"/>
          <ac:picMkLst>
            <pc:docMk/>
            <pc:sldMk cId="2342604925" sldId="258"/>
            <ac:picMk id="13" creationId="{6FF86D72-114B-A901-52EB-E3E1BAA94F2D}"/>
          </ac:picMkLst>
        </pc:picChg>
        <pc:picChg chg="add del mod">
          <ac:chgData name="David Cardenas" userId="7fbc460b-e6dd-4557-b447-c8aa5bc7a854" providerId="ADAL" clId="{878A7EDE-576F-4F6D-9A82-74278A477367}" dt="2025-09-01T15:46:42.672" v="710" actId="478"/>
          <ac:picMkLst>
            <pc:docMk/>
            <pc:sldMk cId="2342604925" sldId="258"/>
            <ac:picMk id="15" creationId="{D5515C99-A367-BAF4-DE85-346F2C6EC390}"/>
          </ac:picMkLst>
        </pc:picChg>
      </pc:sldChg>
      <pc:sldChg chg="modSp mod">
        <pc:chgData name="David Cardenas" userId="7fbc460b-e6dd-4557-b447-c8aa5bc7a854" providerId="ADAL" clId="{878A7EDE-576F-4F6D-9A82-74278A477367}" dt="2025-09-01T15:28:24.135" v="709" actId="20577"/>
        <pc:sldMkLst>
          <pc:docMk/>
          <pc:sldMk cId="1048296041" sldId="261"/>
        </pc:sldMkLst>
        <pc:spChg chg="mod">
          <ac:chgData name="David Cardenas" userId="7fbc460b-e6dd-4557-b447-c8aa5bc7a854" providerId="ADAL" clId="{878A7EDE-576F-4F6D-9A82-74278A477367}" dt="2025-09-01T15:28:24.135" v="709" actId="20577"/>
          <ac:spMkLst>
            <pc:docMk/>
            <pc:sldMk cId="1048296041" sldId="261"/>
            <ac:spMk id="3" creationId="{556FA366-BDD9-0023-9762-BCD6A4EA530F}"/>
          </ac:spMkLst>
        </pc:spChg>
      </pc:sldChg>
      <pc:sldChg chg="modSp mod">
        <pc:chgData name="David Cardenas" userId="7fbc460b-e6dd-4557-b447-c8aa5bc7a854" providerId="ADAL" clId="{878A7EDE-576F-4F6D-9A82-74278A477367}" dt="2025-09-01T15:26:40.260" v="697" actId="12"/>
        <pc:sldMkLst>
          <pc:docMk/>
          <pc:sldMk cId="989089074" sldId="262"/>
        </pc:sldMkLst>
        <pc:spChg chg="mod">
          <ac:chgData name="David Cardenas" userId="7fbc460b-e6dd-4557-b447-c8aa5bc7a854" providerId="ADAL" clId="{878A7EDE-576F-4F6D-9A82-74278A477367}" dt="2025-09-01T15:26:40.260" v="697" actId="12"/>
          <ac:spMkLst>
            <pc:docMk/>
            <pc:sldMk cId="989089074" sldId="262"/>
            <ac:spMk id="3" creationId="{A01B680D-3B9C-52BA-ECCE-6BCF85D5DD2C}"/>
          </ac:spMkLst>
        </pc:spChg>
        <pc:spChg chg="mod">
          <ac:chgData name="David Cardenas" userId="7fbc460b-e6dd-4557-b447-c8aa5bc7a854" providerId="ADAL" clId="{878A7EDE-576F-4F6D-9A82-74278A477367}" dt="2025-09-01T15:25:45.009" v="673" actId="1076"/>
          <ac:spMkLst>
            <pc:docMk/>
            <pc:sldMk cId="989089074" sldId="262"/>
            <ac:spMk id="11" creationId="{BA2244D6-72A8-0B9E-2B3C-144E9446DFB8}"/>
          </ac:spMkLst>
        </pc:spChg>
        <pc:picChg chg="mod">
          <ac:chgData name="David Cardenas" userId="7fbc460b-e6dd-4557-b447-c8aa5bc7a854" providerId="ADAL" clId="{878A7EDE-576F-4F6D-9A82-74278A477367}" dt="2025-09-01T15:26:10.744" v="685" actId="1076"/>
          <ac:picMkLst>
            <pc:docMk/>
            <pc:sldMk cId="989089074" sldId="262"/>
            <ac:picMk id="5" creationId="{D987AF97-F4AC-9CBF-ADD2-627AFD57AFFE}"/>
          </ac:picMkLst>
        </pc:picChg>
        <pc:picChg chg="mod">
          <ac:chgData name="David Cardenas" userId="7fbc460b-e6dd-4557-b447-c8aa5bc7a854" providerId="ADAL" clId="{878A7EDE-576F-4F6D-9A82-74278A477367}" dt="2025-09-01T15:25:41.795" v="672" actId="1076"/>
          <ac:picMkLst>
            <pc:docMk/>
            <pc:sldMk cId="989089074" sldId="262"/>
            <ac:picMk id="10" creationId="{FD616DFD-0C93-B668-4F24-7112F27CE840}"/>
          </ac:picMkLst>
        </pc:picChg>
      </pc:sldChg>
      <pc:sldChg chg="modSp add mod">
        <pc:chgData name="David Cardenas" userId="7fbc460b-e6dd-4557-b447-c8aa5bc7a854" providerId="ADAL" clId="{878A7EDE-576F-4F6D-9A82-74278A477367}" dt="2025-09-01T15:27:43.562" v="699" actId="255"/>
        <pc:sldMkLst>
          <pc:docMk/>
          <pc:sldMk cId="1204795591" sldId="263"/>
        </pc:sldMkLst>
        <pc:spChg chg="mod">
          <ac:chgData name="David Cardenas" userId="7fbc460b-e6dd-4557-b447-c8aa5bc7a854" providerId="ADAL" clId="{878A7EDE-576F-4F6D-9A82-74278A477367}" dt="2025-09-01T15:27:43.562" v="699" actId="255"/>
          <ac:spMkLst>
            <pc:docMk/>
            <pc:sldMk cId="1204795591" sldId="263"/>
            <ac:spMk id="3" creationId="{F5B2ECFE-97BC-8947-247A-81873B766DA2}"/>
          </ac:spMkLst>
        </pc:spChg>
      </pc:sldChg>
      <pc:sldChg chg="modSp add mod">
        <pc:chgData name="David Cardenas" userId="7fbc460b-e6dd-4557-b447-c8aa5bc7a854" providerId="ADAL" clId="{878A7EDE-576F-4F6D-9A82-74278A477367}" dt="2025-09-01T15:03:12.424" v="325" actId="113"/>
        <pc:sldMkLst>
          <pc:docMk/>
          <pc:sldMk cId="3048407221" sldId="264"/>
        </pc:sldMkLst>
        <pc:spChg chg="mod">
          <ac:chgData name="David Cardenas" userId="7fbc460b-e6dd-4557-b447-c8aa5bc7a854" providerId="ADAL" clId="{878A7EDE-576F-4F6D-9A82-74278A477367}" dt="2025-09-01T15:03:12.424" v="325" actId="113"/>
          <ac:spMkLst>
            <pc:docMk/>
            <pc:sldMk cId="3048407221" sldId="264"/>
            <ac:spMk id="3" creationId="{B9983DCE-0236-6894-C32B-D2DE9A17D36C}"/>
          </ac:spMkLst>
        </pc:spChg>
      </pc:sldChg>
      <pc:sldChg chg="addSp modSp new del">
        <pc:chgData name="David Cardenas" userId="7fbc460b-e6dd-4557-b447-c8aa5bc7a854" providerId="ADAL" clId="{878A7EDE-576F-4F6D-9A82-74278A477367}" dt="2025-09-01T15:50:12.335" v="799" actId="47"/>
        <pc:sldMkLst>
          <pc:docMk/>
          <pc:sldMk cId="1108961536" sldId="265"/>
        </pc:sldMkLst>
        <pc:picChg chg="add mod">
          <ac:chgData name="David Cardenas" userId="7fbc460b-e6dd-4557-b447-c8aa5bc7a854" providerId="ADAL" clId="{878A7EDE-576F-4F6D-9A82-74278A477367}" dt="2025-09-01T15:50:03.588" v="796"/>
          <ac:picMkLst>
            <pc:docMk/>
            <pc:sldMk cId="1108961536" sldId="265"/>
            <ac:picMk id="11" creationId="{2CB7A816-C5CF-8974-00DE-1E5B900E1160}"/>
          </ac:picMkLst>
        </pc:picChg>
      </pc:sldChg>
      <pc:sldChg chg="addSp delSp add del setBg delDesignElem">
        <pc:chgData name="David Cardenas" userId="7fbc460b-e6dd-4557-b447-c8aa5bc7a854" providerId="ADAL" clId="{878A7EDE-576F-4F6D-9A82-74278A477367}" dt="2025-09-01T15:21:38.315" v="597"/>
        <pc:sldMkLst>
          <pc:docMk/>
          <pc:sldMk cId="1539807350" sldId="265"/>
        </pc:sldMkLst>
        <pc:spChg chg="add del">
          <ac:chgData name="David Cardenas" userId="7fbc460b-e6dd-4557-b447-c8aa5bc7a854" providerId="ADAL" clId="{878A7EDE-576F-4F6D-9A82-74278A477367}" dt="2025-09-01T15:21:38.315" v="597"/>
          <ac:spMkLst>
            <pc:docMk/>
            <pc:sldMk cId="1539807350" sldId="265"/>
            <ac:spMk id="55" creationId="{B97CF629-F1E7-29F2-9808-865CE9DBBD81}"/>
          </ac:spMkLst>
        </pc:spChg>
        <pc:spChg chg="add del">
          <ac:chgData name="David Cardenas" userId="7fbc460b-e6dd-4557-b447-c8aa5bc7a854" providerId="ADAL" clId="{878A7EDE-576F-4F6D-9A82-74278A477367}" dt="2025-09-01T15:21:38.315" v="597"/>
          <ac:spMkLst>
            <pc:docMk/>
            <pc:sldMk cId="1539807350" sldId="265"/>
            <ac:spMk id="56" creationId="{25FB3A71-D857-06D8-46BA-E23EC901F904}"/>
          </ac:spMkLst>
        </pc:spChg>
        <pc:grpChg chg="add del">
          <ac:chgData name="David Cardenas" userId="7fbc460b-e6dd-4557-b447-c8aa5bc7a854" providerId="ADAL" clId="{878A7EDE-576F-4F6D-9A82-74278A477367}" dt="2025-09-01T15:21:38.315" v="597"/>
          <ac:grpSpMkLst>
            <pc:docMk/>
            <pc:sldMk cId="1539807350" sldId="265"/>
            <ac:grpSpMk id="39" creationId="{C59E7CCA-7C14-3C37-3ABD-D69B9A65C779}"/>
          </ac:grpSpMkLst>
        </pc:grpChg>
        <pc:grpChg chg="add del">
          <ac:chgData name="David Cardenas" userId="7fbc460b-e6dd-4557-b447-c8aa5bc7a854" providerId="ADAL" clId="{878A7EDE-576F-4F6D-9A82-74278A477367}" dt="2025-09-01T15:21:38.315" v="597"/>
          <ac:grpSpMkLst>
            <pc:docMk/>
            <pc:sldMk cId="1539807350" sldId="265"/>
            <ac:grpSpMk id="45" creationId="{0C17E3BE-E6BF-1415-7206-2F6B0090B738}"/>
          </ac:grpSpMkLst>
        </pc:grpChg>
      </pc:sldChg>
      <pc:sldChg chg="add del">
        <pc:chgData name="David Cardenas" userId="7fbc460b-e6dd-4557-b447-c8aa5bc7a854" providerId="ADAL" clId="{878A7EDE-576F-4F6D-9A82-74278A477367}" dt="2025-09-01T15:21:09.150" v="594"/>
        <pc:sldMkLst>
          <pc:docMk/>
          <pc:sldMk cId="3041221541" sldId="265"/>
        </pc:sldMkLst>
      </pc:sldChg>
      <pc:sldChg chg="addSp delSp add del setBg delDesignElem">
        <pc:chgData name="David Cardenas" userId="7fbc460b-e6dd-4557-b447-c8aa5bc7a854" providerId="ADAL" clId="{878A7EDE-576F-4F6D-9A82-74278A477367}" dt="2025-09-01T15:21:08.244" v="593"/>
        <pc:sldMkLst>
          <pc:docMk/>
          <pc:sldMk cId="180158189" sldId="266"/>
        </pc:sldMkLst>
        <pc:spChg chg="add del">
          <ac:chgData name="David Cardenas" userId="7fbc460b-e6dd-4557-b447-c8aa5bc7a854" providerId="ADAL" clId="{878A7EDE-576F-4F6D-9A82-74278A477367}" dt="2025-09-01T15:21:08.244" v="593"/>
          <ac:spMkLst>
            <pc:docMk/>
            <pc:sldMk cId="180158189" sldId="266"/>
            <ac:spMk id="55" creationId="{02F617D8-8DBB-818A-6C7B-58E0C0E4DFEC}"/>
          </ac:spMkLst>
        </pc:spChg>
        <pc:spChg chg="add del">
          <ac:chgData name="David Cardenas" userId="7fbc460b-e6dd-4557-b447-c8aa5bc7a854" providerId="ADAL" clId="{878A7EDE-576F-4F6D-9A82-74278A477367}" dt="2025-09-01T15:21:08.244" v="593"/>
          <ac:spMkLst>
            <pc:docMk/>
            <pc:sldMk cId="180158189" sldId="266"/>
            <ac:spMk id="56" creationId="{114CE408-8D2E-DDE4-B2EC-4DB6D3BBFF6D}"/>
          </ac:spMkLst>
        </pc:spChg>
        <pc:grpChg chg="add del">
          <ac:chgData name="David Cardenas" userId="7fbc460b-e6dd-4557-b447-c8aa5bc7a854" providerId="ADAL" clId="{878A7EDE-576F-4F6D-9A82-74278A477367}" dt="2025-09-01T15:21:08.244" v="593"/>
          <ac:grpSpMkLst>
            <pc:docMk/>
            <pc:sldMk cId="180158189" sldId="266"/>
            <ac:grpSpMk id="39" creationId="{F48F56A1-3106-A3B4-C084-DD8FD1B1F96A}"/>
          </ac:grpSpMkLst>
        </pc:grpChg>
        <pc:grpChg chg="add del">
          <ac:chgData name="David Cardenas" userId="7fbc460b-e6dd-4557-b447-c8aa5bc7a854" providerId="ADAL" clId="{878A7EDE-576F-4F6D-9A82-74278A477367}" dt="2025-09-01T15:21:08.244" v="593"/>
          <ac:grpSpMkLst>
            <pc:docMk/>
            <pc:sldMk cId="180158189" sldId="266"/>
            <ac:grpSpMk id="45" creationId="{BB38658B-54A0-BFE1-6972-5694C455469D}"/>
          </ac:grpSpMkLst>
        </pc:grpChg>
      </pc:sldChg>
      <pc:sldChg chg="addSp delSp modSp add mod">
        <pc:chgData name="David Cardenas" userId="7fbc460b-e6dd-4557-b447-c8aa5bc7a854" providerId="ADAL" clId="{878A7EDE-576F-4F6D-9A82-74278A477367}" dt="2025-09-01T15:54:05.399" v="921" actId="113"/>
        <pc:sldMkLst>
          <pc:docMk/>
          <pc:sldMk cId="1868256511" sldId="266"/>
        </pc:sldMkLst>
        <pc:spChg chg="del mod">
          <ac:chgData name="David Cardenas" userId="7fbc460b-e6dd-4557-b447-c8aa5bc7a854" providerId="ADAL" clId="{878A7EDE-576F-4F6D-9A82-74278A477367}" dt="2025-09-01T15:50:16.859" v="801" actId="478"/>
          <ac:spMkLst>
            <pc:docMk/>
            <pc:sldMk cId="1868256511" sldId="266"/>
            <ac:spMk id="3" creationId="{127D89FB-7A35-0862-D5C1-880EA50C6E61}"/>
          </ac:spMkLst>
        </pc:spChg>
        <pc:spChg chg="add del mod">
          <ac:chgData name="David Cardenas" userId="7fbc460b-e6dd-4557-b447-c8aa5bc7a854" providerId="ADAL" clId="{878A7EDE-576F-4F6D-9A82-74278A477367}" dt="2025-09-01T15:50:18.868" v="802" actId="478"/>
          <ac:spMkLst>
            <pc:docMk/>
            <pc:sldMk cId="1868256511" sldId="266"/>
            <ac:spMk id="4" creationId="{E8B5C233-706E-16DD-49AD-ACB47C97A643}"/>
          </ac:spMkLst>
        </pc:spChg>
        <pc:spChg chg="add mod">
          <ac:chgData name="David Cardenas" userId="7fbc460b-e6dd-4557-b447-c8aa5bc7a854" providerId="ADAL" clId="{878A7EDE-576F-4F6D-9A82-74278A477367}" dt="2025-09-01T15:54:05.399" v="921" actId="113"/>
          <ac:spMkLst>
            <pc:docMk/>
            <pc:sldMk cId="1868256511" sldId="266"/>
            <ac:spMk id="12" creationId="{7BFB88AF-CBD6-4A7F-9A52-2F04C8D16048}"/>
          </ac:spMkLst>
        </pc:spChg>
        <pc:picChg chg="add mod">
          <ac:chgData name="David Cardenas" userId="7fbc460b-e6dd-4557-b447-c8aa5bc7a854" providerId="ADAL" clId="{878A7EDE-576F-4F6D-9A82-74278A477367}" dt="2025-09-01T15:52:08.933" v="823" actId="1076"/>
          <ac:picMkLst>
            <pc:docMk/>
            <pc:sldMk cId="1868256511" sldId="266"/>
            <ac:picMk id="6" creationId="{4D9A2D75-D1A1-F247-A432-D0DA7975AD49}"/>
          </ac:picMkLst>
        </pc:picChg>
        <pc:picChg chg="del mod">
          <ac:chgData name="David Cardenas" userId="7fbc460b-e6dd-4557-b447-c8aa5bc7a854" providerId="ADAL" clId="{878A7EDE-576F-4F6D-9A82-74278A477367}" dt="2025-09-01T15:50:59.403" v="805" actId="478"/>
          <ac:picMkLst>
            <pc:docMk/>
            <pc:sldMk cId="1868256511" sldId="266"/>
            <ac:picMk id="9" creationId="{805219E6-E7B0-CACE-C59E-A355B08B3B0B}"/>
          </ac:picMkLst>
        </pc:picChg>
        <pc:picChg chg="add mod">
          <ac:chgData name="David Cardenas" userId="7fbc460b-e6dd-4557-b447-c8aa5bc7a854" providerId="ADAL" clId="{878A7EDE-576F-4F6D-9A82-74278A477367}" dt="2025-09-01T15:52:01.267" v="820" actId="1076"/>
          <ac:picMkLst>
            <pc:docMk/>
            <pc:sldMk cId="1868256511" sldId="266"/>
            <ac:picMk id="10" creationId="{E517AC7E-08CC-BC7B-1B2C-DD45859C41F0}"/>
          </ac:picMkLst>
        </pc:picChg>
        <pc:picChg chg="del mod">
          <ac:chgData name="David Cardenas" userId="7fbc460b-e6dd-4557-b447-c8aa5bc7a854" providerId="ADAL" clId="{878A7EDE-576F-4F6D-9A82-74278A477367}" dt="2025-09-01T15:50:59.962" v="806" actId="478"/>
          <ac:picMkLst>
            <pc:docMk/>
            <pc:sldMk cId="1868256511" sldId="266"/>
            <ac:picMk id="11" creationId="{7FC96307-B9D6-4628-A03C-7AB9B99A4BF4}"/>
          </ac:picMkLst>
        </pc:picChg>
        <pc:picChg chg="add mod">
          <ac:chgData name="David Cardenas" userId="7fbc460b-e6dd-4557-b447-c8aa5bc7a854" providerId="ADAL" clId="{878A7EDE-576F-4F6D-9A82-74278A477367}" dt="2025-09-01T15:53:50.727" v="908" actId="1076"/>
          <ac:picMkLst>
            <pc:docMk/>
            <pc:sldMk cId="1868256511" sldId="266"/>
            <ac:picMk id="14" creationId="{F7F803EA-7D8C-4EA0-DCA0-58C7E7957299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CB1288A-C52A-0126-61FF-EE4953F07F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A627D8FD-15D6-05BD-2A23-F49C933785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02567ED-51FC-55D4-C93A-2283D8A122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32DDB-7ABA-42B8-AD03-F1E277FC1EDB}" type="datetimeFigureOut">
              <a:rPr lang="de-DE" smtClean="0"/>
              <a:t>03.09.2025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58D8927-9B48-CD61-C14D-CA762EA374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1A6EA36-3E87-873F-2D96-A8E397A78D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4248B-C916-41C2-AB46-59F140C58A1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97654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ABD18F6-7B04-E57E-F84F-567EB0FE8F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CD3203A9-8EAA-E68B-16BC-3EB897EACA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D57748B-D5C1-D034-4E6B-859DEB0F36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32DDB-7ABA-42B8-AD03-F1E277FC1EDB}" type="datetimeFigureOut">
              <a:rPr lang="de-DE" smtClean="0"/>
              <a:t>03.09.2025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C974414-D543-9188-3DA9-DD0F274296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628C20D-1EA1-389F-64EE-8A27285B70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4248B-C916-41C2-AB46-59F140C58A1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3987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68B8704E-5530-6B81-3D71-76A14EBD7A5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0EB75E99-6E22-2C3A-2933-083858C313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9652493-7EF5-841A-0B42-242820704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32DDB-7ABA-42B8-AD03-F1E277FC1EDB}" type="datetimeFigureOut">
              <a:rPr lang="de-DE" smtClean="0"/>
              <a:t>03.09.2025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F6ED1ED-7895-5516-99EE-DE6BCD2EFC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5847068-D219-9754-2607-224AE2395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4248B-C916-41C2-AB46-59F140C58A1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72962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B1C8799-E712-1EC7-AD74-B8E5E02D6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C0F1501-EBF3-2186-B508-E5D889B88E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CCA13A1-A5F5-067A-154F-0FAA4717F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32DDB-7ABA-42B8-AD03-F1E277FC1EDB}" type="datetimeFigureOut">
              <a:rPr lang="de-DE" smtClean="0"/>
              <a:t>03.09.2025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8CD8A8C-872C-3C94-FC1C-EB4EA1E61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3705BAC-91FF-3AA7-4F3F-9E3B4FB289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4248B-C916-41C2-AB46-59F140C58A1E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2D293C4D-1E17-DE7D-B61B-B275B9457AB6}"/>
              </a:ext>
            </a:extLst>
          </p:cNvPr>
          <p:cNvSpPr txBox="1"/>
          <p:nvPr userDrawn="1"/>
        </p:nvSpPr>
        <p:spPr>
          <a:xfrm>
            <a:off x="8407129" y="23813"/>
            <a:ext cx="609437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400" dirty="0"/>
              <a:t>GALLIUM (68Ga) OXODOTREOTIDE INJECTION</a:t>
            </a:r>
          </a:p>
        </p:txBody>
      </p:sp>
    </p:spTree>
    <p:extLst>
      <p:ext uri="{BB962C8B-B14F-4D97-AF65-F5344CB8AC3E}">
        <p14:creationId xmlns:p14="http://schemas.microsoft.com/office/powerpoint/2010/main" val="3381700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DCE6D78-1B6A-CC2B-CB82-C10DB0B253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BD2A026-625C-A7C7-7E68-FF5D98B622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42D2E22-D2E6-7C4D-FBBE-1046E0AD50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32DDB-7ABA-42B8-AD03-F1E277FC1EDB}" type="datetimeFigureOut">
              <a:rPr lang="de-DE" smtClean="0"/>
              <a:t>03.09.2025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1CB9CEA-1C72-3475-44AA-9E7A9DDDE3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F8B920D-CC23-24E9-EE50-99A42F77E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4248B-C916-41C2-AB46-59F140C58A1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2854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0DF1E3C-4436-DD8F-8A4D-E54B38420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BDE71B2-E087-02DC-10F8-96F0869CD4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97B9C1D-3810-4D14-5168-828B858B62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EB49C58-514C-F8EC-48DD-1240F568F4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32DDB-7ABA-42B8-AD03-F1E277FC1EDB}" type="datetimeFigureOut">
              <a:rPr lang="de-DE" smtClean="0"/>
              <a:t>03.09.2025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4111C3D-ECFF-9F7C-6E3F-131A54830D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3B1B226-C40B-0FC9-E09E-F6AA40FD99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4248B-C916-41C2-AB46-59F140C58A1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413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2F81FF-6512-8AE4-914C-80BC6D596C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69E7553-B33B-7BFB-64A0-5848232515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A49F743-7E6C-6256-7CBE-DB96042ED0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D3EBC9D-459F-B1BE-128B-34E38224ED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548D3B5E-9474-CBF8-C461-94B41BA110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481F627E-E0C5-DAA3-F52B-2F5939FF14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32DDB-7ABA-42B8-AD03-F1E277FC1EDB}" type="datetimeFigureOut">
              <a:rPr lang="de-DE" smtClean="0"/>
              <a:t>03.09.2025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7A022473-B241-EC46-DBE5-E966C144E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4080897C-3D98-88C8-19B5-9422F745B7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4248B-C916-41C2-AB46-59F140C58A1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362952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AF605A4-B193-3C58-49EB-6EE3798ABE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0D1008CF-0176-180A-1691-4CCBE694C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32DDB-7ABA-42B8-AD03-F1E277FC1EDB}" type="datetimeFigureOut">
              <a:rPr lang="de-DE" smtClean="0"/>
              <a:t>03.09.2025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7C2C42B-CD9A-6561-9A9A-38697200CC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00E494C-DF5E-CDE1-9039-85082B983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4248B-C916-41C2-AB46-59F140C58A1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67878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13DC4E4B-FC2F-B4AD-E5DC-8495D6F600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32DDB-7ABA-42B8-AD03-F1E277FC1EDB}" type="datetimeFigureOut">
              <a:rPr lang="de-DE" smtClean="0"/>
              <a:t>03.09.2025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653FEA7-4810-1914-A488-B5BB1A3F70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7E37272-2F12-C981-3D37-680C7D2B6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4248B-C916-41C2-AB46-59F140C58A1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30808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3A4438-2A8F-1FC0-5614-39E77B47A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F0920D1-410E-9AC9-B598-84D90885E8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0982692-7A12-1027-6711-0DEE37E3E6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DD2BD069-ADB8-9D87-CBE7-4F90EF04B2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32DDB-7ABA-42B8-AD03-F1E277FC1EDB}" type="datetimeFigureOut">
              <a:rPr lang="de-DE" smtClean="0"/>
              <a:t>03.09.2025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1178800-1341-E8DD-940F-D34020F70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1FC3C4E-C3C6-C776-5301-7447A6191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4248B-C916-41C2-AB46-59F140C58A1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210541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5C5D8D5-C7E4-7BEC-4449-037CA2E4D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1BF15CF4-46D3-8E54-7E76-59AB75E96EC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3C1C515-7634-66BB-BE93-8EA8371680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DB8C5E0-6C0B-2481-81D5-0E640EF48B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32DDB-7ABA-42B8-AD03-F1E277FC1EDB}" type="datetimeFigureOut">
              <a:rPr lang="de-DE" smtClean="0"/>
              <a:t>03.09.2025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BA3081E-26DB-E65E-E15F-400068DA0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DF2BC9D-939E-CF22-9571-286BA6E863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4248B-C916-41C2-AB46-59F140C58A1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33648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1EA2C9F-7DF3-F1D4-1BE8-0A9DC8A55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FA4E652-A7F1-F6E1-0A4A-FCDC202A38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BFDD8F5-F453-9A14-F246-6B1845CD0A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7532DDB-7ABA-42B8-AD03-F1E277FC1EDB}" type="datetimeFigureOut">
              <a:rPr lang="de-DE" smtClean="0"/>
              <a:t>03.09.2025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5D08405-FB22-9B6E-5718-ACFDF772F5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FBA963A-B7B4-D989-030A-66F51066B5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344248B-C916-41C2-AB46-59F140C58A1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22748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23D09407-53BC-485E-B4CE-BC5E4FC4B2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21DB988-49FC-4608-B0A2-E2F3A40190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EF60A6E-3E56-D3E0-5762-19C350FD9C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9983" y="1759276"/>
            <a:ext cx="10640754" cy="775845"/>
          </a:xfrm>
        </p:spPr>
        <p:txBody>
          <a:bodyPr anchor="b">
            <a:normAutofit/>
          </a:bodyPr>
          <a:lstStyle/>
          <a:p>
            <a:r>
              <a:rPr lang="de-DE" sz="4000" dirty="0">
                <a:solidFill>
                  <a:schemeClr val="tx2"/>
                </a:solidFill>
              </a:rPr>
              <a:t>GALLIUM (</a:t>
            </a:r>
            <a:r>
              <a:rPr lang="de-DE" sz="4000" baseline="30000" dirty="0">
                <a:solidFill>
                  <a:schemeClr val="tx2"/>
                </a:solidFill>
              </a:rPr>
              <a:t>68</a:t>
            </a:r>
            <a:r>
              <a:rPr lang="de-DE" sz="4000" dirty="0">
                <a:solidFill>
                  <a:schemeClr val="tx2"/>
                </a:solidFill>
              </a:rPr>
              <a:t>Ga) OXODOTREOTIDE INJECTION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9B930FD-8671-4C4C-ADCF-73AC1D0CD4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9676747" y="0"/>
            <a:ext cx="2514948" cy="2174333"/>
            <a:chOff x="-305" y="-4155"/>
            <a:chExt cx="2514948" cy="2174333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35B12C1-569C-4E37-AA33-7EF215F201B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14948" cy="2170178"/>
            </a:xfrm>
            <a:custGeom>
              <a:avLst/>
              <a:gdLst>
                <a:gd name="connsiteX0" fmla="*/ 2466091 w 2514948"/>
                <a:gd name="connsiteY0" fmla="*/ 0 h 2170178"/>
                <a:gd name="connsiteX1" fmla="*/ 2514948 w 2514948"/>
                <a:gd name="connsiteY1" fmla="*/ 0 h 2170178"/>
                <a:gd name="connsiteX2" fmla="*/ 2512286 w 2514948"/>
                <a:gd name="connsiteY2" fmla="*/ 12375 h 2170178"/>
                <a:gd name="connsiteX3" fmla="*/ 2394961 w 2514948"/>
                <a:gd name="connsiteY3" fmla="*/ 368660 h 2170178"/>
                <a:gd name="connsiteX4" fmla="*/ 2289734 w 2514948"/>
                <a:gd name="connsiteY4" fmla="*/ 598078 h 2170178"/>
                <a:gd name="connsiteX5" fmla="*/ 2163747 w 2514948"/>
                <a:gd name="connsiteY5" fmla="*/ 819078 h 2170178"/>
                <a:gd name="connsiteX6" fmla="*/ 1852241 w 2514948"/>
                <a:gd name="connsiteY6" fmla="*/ 1228932 h 2170178"/>
                <a:gd name="connsiteX7" fmla="*/ 1668235 w 2514948"/>
                <a:gd name="connsiteY7" fmla="*/ 1413844 h 2170178"/>
                <a:gd name="connsiteX8" fmla="*/ 1619510 w 2514948"/>
                <a:gd name="connsiteY8" fmla="*/ 1457722 h 2170178"/>
                <a:gd name="connsiteX9" fmla="*/ 1569835 w 2514948"/>
                <a:gd name="connsiteY9" fmla="*/ 1500704 h 2170178"/>
                <a:gd name="connsiteX10" fmla="*/ 1467169 w 2514948"/>
                <a:gd name="connsiteY10" fmla="*/ 1583266 h 2170178"/>
                <a:gd name="connsiteX11" fmla="*/ 1018393 w 2514948"/>
                <a:gd name="connsiteY11" fmla="*/ 1867576 h 2170178"/>
                <a:gd name="connsiteX12" fmla="*/ 255857 w 2514948"/>
                <a:gd name="connsiteY12" fmla="*/ 2133049 h 2170178"/>
                <a:gd name="connsiteX13" fmla="*/ 0 w 2514948"/>
                <a:gd name="connsiteY13" fmla="*/ 2170178 h 2170178"/>
                <a:gd name="connsiteX14" fmla="*/ 0 w 2514948"/>
                <a:gd name="connsiteY14" fmla="*/ 1940056 h 2170178"/>
                <a:gd name="connsiteX15" fmla="*/ 201609 w 2514948"/>
                <a:gd name="connsiteY15" fmla="*/ 1902856 h 2170178"/>
                <a:gd name="connsiteX16" fmla="*/ 440974 w 2514948"/>
                <a:gd name="connsiteY16" fmla="*/ 1838472 h 2170178"/>
                <a:gd name="connsiteX17" fmla="*/ 674558 w 2514948"/>
                <a:gd name="connsiteY17" fmla="*/ 1756359 h 2170178"/>
                <a:gd name="connsiteX18" fmla="*/ 901222 w 2514948"/>
                <a:gd name="connsiteY18" fmla="*/ 1657142 h 2170178"/>
                <a:gd name="connsiteX19" fmla="*/ 1330943 w 2514948"/>
                <a:gd name="connsiteY19" fmla="*/ 1413396 h 2170178"/>
                <a:gd name="connsiteX20" fmla="*/ 1432566 w 2514948"/>
                <a:gd name="connsiteY20" fmla="*/ 1343193 h 2170178"/>
                <a:gd name="connsiteX21" fmla="*/ 1482527 w 2514948"/>
                <a:gd name="connsiteY21" fmla="*/ 1306926 h 2170178"/>
                <a:gd name="connsiteX22" fmla="*/ 1531821 w 2514948"/>
                <a:gd name="connsiteY22" fmla="*/ 1269765 h 2170178"/>
                <a:gd name="connsiteX23" fmla="*/ 1721986 w 2514948"/>
                <a:gd name="connsiteY23" fmla="*/ 1112073 h 2170178"/>
                <a:gd name="connsiteX24" fmla="*/ 2061460 w 2514948"/>
                <a:gd name="connsiteY24" fmla="*/ 754336 h 2170178"/>
                <a:gd name="connsiteX25" fmla="*/ 2206218 w 2514948"/>
                <a:gd name="connsiteY25" fmla="*/ 554827 h 2170178"/>
                <a:gd name="connsiteX26" fmla="*/ 2329455 w 2514948"/>
                <a:gd name="connsiteY26" fmla="*/ 341886 h 2170178"/>
                <a:gd name="connsiteX27" fmla="*/ 2356757 w 2514948"/>
                <a:gd name="connsiteY27" fmla="*/ 286815 h 2170178"/>
                <a:gd name="connsiteX28" fmla="*/ 2370030 w 2514948"/>
                <a:gd name="connsiteY28" fmla="*/ 259056 h 2170178"/>
                <a:gd name="connsiteX29" fmla="*/ 2382637 w 2514948"/>
                <a:gd name="connsiteY29" fmla="*/ 231028 h 2170178"/>
                <a:gd name="connsiteX30" fmla="*/ 2406716 w 2514948"/>
                <a:gd name="connsiteY30" fmla="*/ 174525 h 2170178"/>
                <a:gd name="connsiteX31" fmla="*/ 2429278 w 2514948"/>
                <a:gd name="connsiteY31" fmla="*/ 117393 h 217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14948" h="2170178">
                  <a:moveTo>
                    <a:pt x="2466091" y="0"/>
                  </a:moveTo>
                  <a:lnTo>
                    <a:pt x="2514948" y="0"/>
                  </a:lnTo>
                  <a:lnTo>
                    <a:pt x="2512286" y="12375"/>
                  </a:lnTo>
                  <a:cubicBezTo>
                    <a:pt x="2481760" y="133161"/>
                    <a:pt x="2442526" y="252239"/>
                    <a:pt x="2394961" y="368660"/>
                  </a:cubicBezTo>
                  <a:cubicBezTo>
                    <a:pt x="2363109" y="446208"/>
                    <a:pt x="2328603" y="523039"/>
                    <a:pt x="2289734" y="598078"/>
                  </a:cubicBezTo>
                  <a:cubicBezTo>
                    <a:pt x="2251436" y="673387"/>
                    <a:pt x="2209251" y="747083"/>
                    <a:pt x="2163747" y="819078"/>
                  </a:cubicBezTo>
                  <a:cubicBezTo>
                    <a:pt x="2072646" y="962979"/>
                    <a:pt x="1968652" y="1100611"/>
                    <a:pt x="1852241" y="1228932"/>
                  </a:cubicBezTo>
                  <a:cubicBezTo>
                    <a:pt x="1793748" y="1292868"/>
                    <a:pt x="1732698" y="1354923"/>
                    <a:pt x="1668235" y="1413844"/>
                  </a:cubicBezTo>
                  <a:cubicBezTo>
                    <a:pt x="1652214" y="1428709"/>
                    <a:pt x="1636100" y="1443395"/>
                    <a:pt x="1619510" y="1457722"/>
                  </a:cubicBezTo>
                  <a:cubicBezTo>
                    <a:pt x="1603015" y="1472140"/>
                    <a:pt x="1586805" y="1486825"/>
                    <a:pt x="1569835" y="1500704"/>
                  </a:cubicBezTo>
                  <a:cubicBezTo>
                    <a:pt x="1536276" y="1528911"/>
                    <a:pt x="1501865" y="1556223"/>
                    <a:pt x="1467169" y="1583266"/>
                  </a:cubicBezTo>
                  <a:cubicBezTo>
                    <a:pt x="1327719" y="1690722"/>
                    <a:pt x="1177085" y="1785910"/>
                    <a:pt x="1018393" y="1867576"/>
                  </a:cubicBezTo>
                  <a:cubicBezTo>
                    <a:pt x="780425" y="1990142"/>
                    <a:pt x="522567" y="2080875"/>
                    <a:pt x="255857" y="2133049"/>
                  </a:cubicBezTo>
                  <a:lnTo>
                    <a:pt x="0" y="2170178"/>
                  </a:lnTo>
                  <a:lnTo>
                    <a:pt x="0" y="1940056"/>
                  </a:lnTo>
                  <a:lnTo>
                    <a:pt x="201609" y="1902856"/>
                  </a:lnTo>
                  <a:cubicBezTo>
                    <a:pt x="282186" y="1884231"/>
                    <a:pt x="362102" y="1863008"/>
                    <a:pt x="440974" y="1838472"/>
                  </a:cubicBezTo>
                  <a:cubicBezTo>
                    <a:pt x="519848" y="1814027"/>
                    <a:pt x="597771" y="1786627"/>
                    <a:pt x="674558" y="1756359"/>
                  </a:cubicBezTo>
                  <a:cubicBezTo>
                    <a:pt x="751250" y="1726003"/>
                    <a:pt x="826900" y="1692870"/>
                    <a:pt x="901222" y="1657142"/>
                  </a:cubicBezTo>
                  <a:cubicBezTo>
                    <a:pt x="1049865" y="1585774"/>
                    <a:pt x="1193581" y="1504376"/>
                    <a:pt x="1330943" y="1413396"/>
                  </a:cubicBezTo>
                  <a:cubicBezTo>
                    <a:pt x="1365165" y="1390563"/>
                    <a:pt x="1399293" y="1367370"/>
                    <a:pt x="1432566" y="1343193"/>
                  </a:cubicBezTo>
                  <a:cubicBezTo>
                    <a:pt x="1449441" y="1331373"/>
                    <a:pt x="1465936" y="1319104"/>
                    <a:pt x="1482527" y="1306926"/>
                  </a:cubicBezTo>
                  <a:cubicBezTo>
                    <a:pt x="1499210" y="1294837"/>
                    <a:pt x="1515611" y="1282391"/>
                    <a:pt x="1531821" y="1269765"/>
                  </a:cubicBezTo>
                  <a:cubicBezTo>
                    <a:pt x="1596947" y="1219350"/>
                    <a:pt x="1660652" y="1167055"/>
                    <a:pt x="1721986" y="1112073"/>
                  </a:cubicBezTo>
                  <a:cubicBezTo>
                    <a:pt x="1844940" y="1002469"/>
                    <a:pt x="1958983" y="882926"/>
                    <a:pt x="2061460" y="754336"/>
                  </a:cubicBezTo>
                  <a:cubicBezTo>
                    <a:pt x="2112652" y="690042"/>
                    <a:pt x="2161094" y="623510"/>
                    <a:pt x="2206218" y="554827"/>
                  </a:cubicBezTo>
                  <a:cubicBezTo>
                    <a:pt x="2250583" y="485787"/>
                    <a:pt x="2292484" y="415046"/>
                    <a:pt x="2329455" y="341886"/>
                  </a:cubicBezTo>
                  <a:cubicBezTo>
                    <a:pt x="2339030" y="323709"/>
                    <a:pt x="2347941" y="305261"/>
                    <a:pt x="2356757" y="286815"/>
                  </a:cubicBezTo>
                  <a:lnTo>
                    <a:pt x="2370030" y="259056"/>
                  </a:lnTo>
                  <a:lnTo>
                    <a:pt x="2382637" y="231028"/>
                  </a:lnTo>
                  <a:cubicBezTo>
                    <a:pt x="2390885" y="212312"/>
                    <a:pt x="2399227" y="193598"/>
                    <a:pt x="2406716" y="174525"/>
                  </a:cubicBezTo>
                  <a:cubicBezTo>
                    <a:pt x="2414206" y="155452"/>
                    <a:pt x="2422453" y="136646"/>
                    <a:pt x="2429278" y="11739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F23E2660-7810-46F6-8752-187127C830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-4155"/>
              <a:ext cx="2493062" cy="1947896"/>
            </a:xfrm>
            <a:custGeom>
              <a:avLst/>
              <a:gdLst>
                <a:gd name="connsiteX0" fmla="*/ 1896911 w 2493062"/>
                <a:gd name="connsiteY0" fmla="*/ 0 h 1947896"/>
                <a:gd name="connsiteX1" fmla="*/ 2493062 w 2493062"/>
                <a:gd name="connsiteY1" fmla="*/ 0 h 1947896"/>
                <a:gd name="connsiteX2" fmla="*/ 2435315 w 2493062"/>
                <a:gd name="connsiteY2" fmla="*/ 178165 h 1947896"/>
                <a:gd name="connsiteX3" fmla="*/ 93066 w 2493062"/>
                <a:gd name="connsiteY3" fmla="*/ 1935859 h 1947896"/>
                <a:gd name="connsiteX4" fmla="*/ 0 w 2493062"/>
                <a:gd name="connsiteY4" fmla="*/ 1947896 h 1947896"/>
                <a:gd name="connsiteX5" fmla="*/ 0 w 2493062"/>
                <a:gd name="connsiteY5" fmla="*/ 1404756 h 1947896"/>
                <a:gd name="connsiteX6" fmla="*/ 17392 w 2493062"/>
                <a:gd name="connsiteY6" fmla="*/ 1402364 h 1947896"/>
                <a:gd name="connsiteX7" fmla="*/ 464249 w 2493062"/>
                <a:gd name="connsiteY7" fmla="*/ 1281208 h 1947896"/>
                <a:gd name="connsiteX8" fmla="*/ 1260556 w 2493062"/>
                <a:gd name="connsiteY8" fmla="*/ 833835 h 1947896"/>
                <a:gd name="connsiteX9" fmla="*/ 1807924 w 2493062"/>
                <a:gd name="connsiteY9" fmla="*/ 193222 h 1947896"/>
                <a:gd name="connsiteX10" fmla="*/ 1874357 w 2493062"/>
                <a:gd name="connsiteY10" fmla="*/ 58333 h 19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3062" h="1947896">
                  <a:moveTo>
                    <a:pt x="1896911" y="0"/>
                  </a:moveTo>
                  <a:lnTo>
                    <a:pt x="2493062" y="0"/>
                  </a:lnTo>
                  <a:lnTo>
                    <a:pt x="2435315" y="178165"/>
                  </a:lnTo>
                  <a:cubicBezTo>
                    <a:pt x="2088122" y="1071812"/>
                    <a:pt x="1129732" y="1758033"/>
                    <a:pt x="93066" y="1935859"/>
                  </a:cubicBezTo>
                  <a:lnTo>
                    <a:pt x="0" y="1947896"/>
                  </a:lnTo>
                  <a:lnTo>
                    <a:pt x="0" y="1404756"/>
                  </a:lnTo>
                  <a:lnTo>
                    <a:pt x="17392" y="1402364"/>
                  </a:lnTo>
                  <a:cubicBezTo>
                    <a:pt x="167719" y="1375030"/>
                    <a:pt x="318070" y="1334398"/>
                    <a:pt x="464249" y="1281208"/>
                  </a:cubicBezTo>
                  <a:cubicBezTo>
                    <a:pt x="753480" y="1176081"/>
                    <a:pt x="1028869" y="1021346"/>
                    <a:pt x="1260556" y="833835"/>
                  </a:cubicBezTo>
                  <a:cubicBezTo>
                    <a:pt x="1491960" y="646594"/>
                    <a:pt x="1681177" y="425056"/>
                    <a:pt x="1807924" y="193222"/>
                  </a:cubicBezTo>
                  <a:cubicBezTo>
                    <a:pt x="1832328" y="148578"/>
                    <a:pt x="1854477" y="103599"/>
                    <a:pt x="1874357" y="5833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C991DC45-0378-45B3-B325-FB8F98545E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01089" cy="1972702"/>
            </a:xfrm>
            <a:custGeom>
              <a:avLst/>
              <a:gdLst>
                <a:gd name="connsiteX0" fmla="*/ 2318728 w 2501089"/>
                <a:gd name="connsiteY0" fmla="*/ 0 h 1972702"/>
                <a:gd name="connsiteX1" fmla="*/ 2501089 w 2501089"/>
                <a:gd name="connsiteY1" fmla="*/ 0 h 1972702"/>
                <a:gd name="connsiteX2" fmla="*/ 2453909 w 2501089"/>
                <a:gd name="connsiteY2" fmla="*/ 167837 h 1972702"/>
                <a:gd name="connsiteX3" fmla="*/ 2361125 w 2501089"/>
                <a:gd name="connsiteY3" fmla="*/ 392084 h 1972702"/>
                <a:gd name="connsiteX4" fmla="*/ 1768255 w 2501089"/>
                <a:gd name="connsiteY4" fmla="*/ 1167644 h 1972702"/>
                <a:gd name="connsiteX5" fmla="*/ 1375125 w 2501089"/>
                <a:gd name="connsiteY5" fmla="*/ 1471474 h 1972702"/>
                <a:gd name="connsiteX6" fmla="*/ 935735 w 2501089"/>
                <a:gd name="connsiteY6" fmla="*/ 1712713 h 1972702"/>
                <a:gd name="connsiteX7" fmla="*/ 212353 w 2501089"/>
                <a:gd name="connsiteY7" fmla="*/ 1940294 h 1972702"/>
                <a:gd name="connsiteX8" fmla="*/ 0 w 2501089"/>
                <a:gd name="connsiteY8" fmla="*/ 1972702 h 1972702"/>
                <a:gd name="connsiteX9" fmla="*/ 0 w 2501089"/>
                <a:gd name="connsiteY9" fmla="*/ 1732181 h 1972702"/>
                <a:gd name="connsiteX10" fmla="*/ 161195 w 2501089"/>
                <a:gd name="connsiteY10" fmla="*/ 1706590 h 1972702"/>
                <a:gd name="connsiteX11" fmla="*/ 388463 w 2501089"/>
                <a:gd name="connsiteY11" fmla="*/ 1652268 h 1972702"/>
                <a:gd name="connsiteX12" fmla="*/ 826716 w 2501089"/>
                <a:gd name="connsiteY12" fmla="*/ 1493950 h 1972702"/>
                <a:gd name="connsiteX13" fmla="*/ 1609847 w 2501089"/>
                <a:gd name="connsiteY13" fmla="*/ 1007535 h 1972702"/>
                <a:gd name="connsiteX14" fmla="*/ 1929982 w 2501089"/>
                <a:gd name="connsiteY14" fmla="*/ 682930 h 1972702"/>
                <a:gd name="connsiteX15" fmla="*/ 2183093 w 2501089"/>
                <a:gd name="connsiteY15" fmla="*/ 310149 h 1972702"/>
                <a:gd name="connsiteX16" fmla="*/ 2280286 w 2501089"/>
                <a:gd name="connsiteY16" fmla="*/ 108435 h 19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089" h="1972702">
                  <a:moveTo>
                    <a:pt x="2318728" y="0"/>
                  </a:moveTo>
                  <a:lnTo>
                    <a:pt x="2501089" y="0"/>
                  </a:lnTo>
                  <a:lnTo>
                    <a:pt x="2453909" y="167837"/>
                  </a:lnTo>
                  <a:cubicBezTo>
                    <a:pt x="2427555" y="244153"/>
                    <a:pt x="2396627" y="319103"/>
                    <a:pt x="2361125" y="392084"/>
                  </a:cubicBezTo>
                  <a:cubicBezTo>
                    <a:pt x="2218453" y="684005"/>
                    <a:pt x="2011698" y="945211"/>
                    <a:pt x="1768255" y="1167644"/>
                  </a:cubicBezTo>
                  <a:cubicBezTo>
                    <a:pt x="1646250" y="1278860"/>
                    <a:pt x="1514385" y="1380316"/>
                    <a:pt x="1375125" y="1471474"/>
                  </a:cubicBezTo>
                  <a:cubicBezTo>
                    <a:pt x="1235677" y="1562542"/>
                    <a:pt x="1088928" y="1643672"/>
                    <a:pt x="935735" y="1712713"/>
                  </a:cubicBezTo>
                  <a:cubicBezTo>
                    <a:pt x="705659" y="1815533"/>
                    <a:pt x="462359" y="1892212"/>
                    <a:pt x="212353" y="1940294"/>
                  </a:cubicBezTo>
                  <a:lnTo>
                    <a:pt x="0" y="1972702"/>
                  </a:lnTo>
                  <a:lnTo>
                    <a:pt x="0" y="1732181"/>
                  </a:lnTo>
                  <a:lnTo>
                    <a:pt x="161195" y="1706590"/>
                  </a:lnTo>
                  <a:cubicBezTo>
                    <a:pt x="237638" y="1691378"/>
                    <a:pt x="313477" y="1673222"/>
                    <a:pt x="388463" y="1652268"/>
                  </a:cubicBezTo>
                  <a:cubicBezTo>
                    <a:pt x="538529" y="1610539"/>
                    <a:pt x="684898" y="1556543"/>
                    <a:pt x="826716" y="1493950"/>
                  </a:cubicBezTo>
                  <a:cubicBezTo>
                    <a:pt x="1111207" y="1370107"/>
                    <a:pt x="1376832" y="1205881"/>
                    <a:pt x="1609847" y="1007535"/>
                  </a:cubicBezTo>
                  <a:cubicBezTo>
                    <a:pt x="1725975" y="908049"/>
                    <a:pt x="1833571" y="799519"/>
                    <a:pt x="1929982" y="682930"/>
                  </a:cubicBezTo>
                  <a:cubicBezTo>
                    <a:pt x="2026581" y="566520"/>
                    <a:pt x="2111806" y="441692"/>
                    <a:pt x="2183093" y="310149"/>
                  </a:cubicBezTo>
                  <a:cubicBezTo>
                    <a:pt x="2218738" y="244422"/>
                    <a:pt x="2251396" y="177150"/>
                    <a:pt x="2280286" y="10843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E228F5BA-5150-4554-B7EA-93F371F3B1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2491105" cy="1943661"/>
            </a:xfrm>
            <a:custGeom>
              <a:avLst/>
              <a:gdLst>
                <a:gd name="connsiteX0" fmla="*/ 1995408 w 2491105"/>
                <a:gd name="connsiteY0" fmla="*/ 0 h 1943661"/>
                <a:gd name="connsiteX1" fmla="*/ 2491105 w 2491105"/>
                <a:gd name="connsiteY1" fmla="*/ 0 h 1943661"/>
                <a:gd name="connsiteX2" fmla="*/ 2434705 w 2491105"/>
                <a:gd name="connsiteY2" fmla="*/ 174009 h 1943661"/>
                <a:gd name="connsiteX3" fmla="*/ 92457 w 2491105"/>
                <a:gd name="connsiteY3" fmla="*/ 1931703 h 1943661"/>
                <a:gd name="connsiteX4" fmla="*/ 0 w 2491105"/>
                <a:gd name="connsiteY4" fmla="*/ 1943661 h 1943661"/>
                <a:gd name="connsiteX5" fmla="*/ 0 w 2491105"/>
                <a:gd name="connsiteY5" fmla="*/ 1491489 h 1943661"/>
                <a:gd name="connsiteX6" fmla="*/ 34107 w 2491105"/>
                <a:gd name="connsiteY6" fmla="*/ 1486836 h 1943661"/>
                <a:gd name="connsiteX7" fmla="*/ 497577 w 2491105"/>
                <a:gd name="connsiteY7" fmla="*/ 1360598 h 1943661"/>
                <a:gd name="connsiteX8" fmla="*/ 1321566 w 2491105"/>
                <a:gd name="connsiteY8" fmla="*/ 897645 h 1943661"/>
                <a:gd name="connsiteX9" fmla="*/ 1891495 w 2491105"/>
                <a:gd name="connsiteY9" fmla="*/ 230078 h 1943661"/>
                <a:gd name="connsiteX10" fmla="*/ 1961469 w 2491105"/>
                <a:gd name="connsiteY10" fmla="*/ 87885 h 194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1105" h="1943661">
                  <a:moveTo>
                    <a:pt x="1995408" y="0"/>
                  </a:moveTo>
                  <a:lnTo>
                    <a:pt x="2491105" y="0"/>
                  </a:lnTo>
                  <a:lnTo>
                    <a:pt x="2434705" y="174009"/>
                  </a:lnTo>
                  <a:cubicBezTo>
                    <a:pt x="2087512" y="1067655"/>
                    <a:pt x="1129122" y="1753877"/>
                    <a:pt x="92457" y="1931703"/>
                  </a:cubicBezTo>
                  <a:lnTo>
                    <a:pt x="0" y="1943661"/>
                  </a:lnTo>
                  <a:lnTo>
                    <a:pt x="0" y="1491489"/>
                  </a:lnTo>
                  <a:lnTo>
                    <a:pt x="34107" y="1486836"/>
                  </a:lnTo>
                  <a:cubicBezTo>
                    <a:pt x="189055" y="1458696"/>
                    <a:pt x="343908" y="1416565"/>
                    <a:pt x="497577" y="1360598"/>
                  </a:cubicBezTo>
                  <a:cubicBezTo>
                    <a:pt x="796856" y="1251889"/>
                    <a:pt x="1081725" y="1091781"/>
                    <a:pt x="1321566" y="897645"/>
                  </a:cubicBezTo>
                  <a:cubicBezTo>
                    <a:pt x="1565577" y="700195"/>
                    <a:pt x="1757355" y="475523"/>
                    <a:pt x="1891495" y="230078"/>
                  </a:cubicBezTo>
                  <a:cubicBezTo>
                    <a:pt x="1917197" y="183033"/>
                    <a:pt x="1940526" y="135619"/>
                    <a:pt x="1961469" y="8788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5" name="Grafik 4">
            <a:extLst>
              <a:ext uri="{FF2B5EF4-FFF2-40B4-BE49-F238E27FC236}">
                <a16:creationId xmlns:a16="http://schemas.microsoft.com/office/drawing/2014/main" id="{E8EA2F6C-3DC0-928C-0931-7B7E4C1875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7884" y="2871957"/>
            <a:ext cx="6835100" cy="2836567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383C2651-AE0C-4AE4-8725-E2F9414FE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 flipH="1">
            <a:off x="-305" y="4322879"/>
            <a:ext cx="3378428" cy="2535121"/>
            <a:chOff x="-305" y="-1"/>
            <a:chExt cx="3832880" cy="2876136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CCE13265-B5D2-47B4-A199-E05F390D5B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3815424" cy="2653659"/>
            </a:xfrm>
            <a:custGeom>
              <a:avLst/>
              <a:gdLst>
                <a:gd name="connsiteX0" fmla="*/ 3203055 w 3815424"/>
                <a:gd name="connsiteY0" fmla="*/ 0 h 2653659"/>
                <a:gd name="connsiteX1" fmla="*/ 3815424 w 3815424"/>
                <a:gd name="connsiteY1" fmla="*/ 0 h 2653659"/>
                <a:gd name="connsiteX2" fmla="*/ 3801025 w 3815424"/>
                <a:gd name="connsiteY2" fmla="*/ 214243 h 2653659"/>
                <a:gd name="connsiteX3" fmla="*/ 587142 w 3815424"/>
                <a:gd name="connsiteY3" fmla="*/ 2653659 h 2653659"/>
                <a:gd name="connsiteX4" fmla="*/ 53389 w 3815424"/>
                <a:gd name="connsiteY4" fmla="*/ 2605041 h 2653659"/>
                <a:gd name="connsiteX5" fmla="*/ 0 w 3815424"/>
                <a:gd name="connsiteY5" fmla="*/ 2593136 h 2653659"/>
                <a:gd name="connsiteX6" fmla="*/ 0 w 3815424"/>
                <a:gd name="connsiteY6" fmla="*/ 1994836 h 2653659"/>
                <a:gd name="connsiteX7" fmla="*/ 159710 w 3815424"/>
                <a:gd name="connsiteY7" fmla="*/ 2035054 h 2653659"/>
                <a:gd name="connsiteX8" fmla="*/ 587142 w 3815424"/>
                <a:gd name="connsiteY8" fmla="*/ 2075152 h 2653659"/>
                <a:gd name="connsiteX9" fmla="*/ 1549283 w 3815424"/>
                <a:gd name="connsiteY9" fmla="*/ 1900153 h 2653659"/>
                <a:gd name="connsiteX10" fmla="*/ 2406698 w 3815424"/>
                <a:gd name="connsiteY10" fmla="*/ 1418450 h 2653659"/>
                <a:gd name="connsiteX11" fmla="*/ 2996069 w 3815424"/>
                <a:gd name="connsiteY11" fmla="*/ 728678 h 2653659"/>
                <a:gd name="connsiteX12" fmla="*/ 3193967 w 3815424"/>
                <a:gd name="connsiteY12" fmla="*/ 137719 h 265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5424" h="2653659">
                  <a:moveTo>
                    <a:pt x="3203055" y="0"/>
                  </a:moveTo>
                  <a:lnTo>
                    <a:pt x="3815424" y="0"/>
                  </a:lnTo>
                  <a:lnTo>
                    <a:pt x="3801025" y="214243"/>
                  </a:lnTo>
                  <a:cubicBezTo>
                    <a:pt x="3616317" y="1584467"/>
                    <a:pt x="2091637" y="2653659"/>
                    <a:pt x="587142" y="2653659"/>
                  </a:cubicBezTo>
                  <a:cubicBezTo>
                    <a:pt x="400192" y="2653659"/>
                    <a:pt x="222112" y="2636953"/>
                    <a:pt x="53389" y="2605041"/>
                  </a:cubicBezTo>
                  <a:lnTo>
                    <a:pt x="0" y="2593136"/>
                  </a:lnTo>
                  <a:lnTo>
                    <a:pt x="0" y="1994836"/>
                  </a:lnTo>
                  <a:lnTo>
                    <a:pt x="159710" y="2035054"/>
                  </a:lnTo>
                  <a:cubicBezTo>
                    <a:pt x="295467" y="2061726"/>
                    <a:pt x="438268" y="2075152"/>
                    <a:pt x="587142" y="2075152"/>
                  </a:cubicBezTo>
                  <a:cubicBezTo>
                    <a:pt x="901731" y="2075152"/>
                    <a:pt x="1234490" y="2014697"/>
                    <a:pt x="1549283" y="1900153"/>
                  </a:cubicBezTo>
                  <a:cubicBezTo>
                    <a:pt x="1860709" y="1786959"/>
                    <a:pt x="2157231" y="1620350"/>
                    <a:pt x="2406698" y="1418450"/>
                  </a:cubicBezTo>
                  <a:cubicBezTo>
                    <a:pt x="2655859" y="1216840"/>
                    <a:pt x="2859596" y="978302"/>
                    <a:pt x="2996069" y="728678"/>
                  </a:cubicBezTo>
                  <a:cubicBezTo>
                    <a:pt x="3101178" y="536396"/>
                    <a:pt x="3167417" y="338366"/>
                    <a:pt x="3193967" y="13771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93EBD03-D832-462C-9304-7273698ED4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-1"/>
              <a:ext cx="3815424" cy="2653660"/>
            </a:xfrm>
            <a:custGeom>
              <a:avLst/>
              <a:gdLst>
                <a:gd name="connsiteX0" fmla="*/ 3305038 w 3815424"/>
                <a:gd name="connsiteY0" fmla="*/ 0 h 2653660"/>
                <a:gd name="connsiteX1" fmla="*/ 3815424 w 3815424"/>
                <a:gd name="connsiteY1" fmla="*/ 0 h 2653660"/>
                <a:gd name="connsiteX2" fmla="*/ 3801025 w 3815424"/>
                <a:gd name="connsiteY2" fmla="*/ 214244 h 2653660"/>
                <a:gd name="connsiteX3" fmla="*/ 587142 w 3815424"/>
                <a:gd name="connsiteY3" fmla="*/ 2653660 h 2653660"/>
                <a:gd name="connsiteX4" fmla="*/ 53389 w 3815424"/>
                <a:gd name="connsiteY4" fmla="*/ 2605042 h 2653660"/>
                <a:gd name="connsiteX5" fmla="*/ 0 w 3815424"/>
                <a:gd name="connsiteY5" fmla="*/ 2593137 h 2653660"/>
                <a:gd name="connsiteX6" fmla="*/ 0 w 3815424"/>
                <a:gd name="connsiteY6" fmla="*/ 2094444 h 2653660"/>
                <a:gd name="connsiteX7" fmla="*/ 137675 w 3815424"/>
                <a:gd name="connsiteY7" fmla="*/ 2129195 h 2653660"/>
                <a:gd name="connsiteX8" fmla="*/ 587142 w 3815424"/>
                <a:gd name="connsiteY8" fmla="*/ 2171571 h 2653660"/>
                <a:gd name="connsiteX9" fmla="*/ 1585826 w 3815424"/>
                <a:gd name="connsiteY9" fmla="*/ 1990112 h 2653660"/>
                <a:gd name="connsiteX10" fmla="*/ 2473046 w 3815424"/>
                <a:gd name="connsiteY10" fmla="*/ 1491633 h 2653660"/>
                <a:gd name="connsiteX11" fmla="*/ 3086710 w 3815424"/>
                <a:gd name="connsiteY11" fmla="*/ 772838 h 2653660"/>
                <a:gd name="connsiteX12" fmla="*/ 3295217 w 3815424"/>
                <a:gd name="connsiteY12" fmla="*/ 149229 h 2653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5424" h="2653660">
                  <a:moveTo>
                    <a:pt x="3305038" y="0"/>
                  </a:moveTo>
                  <a:lnTo>
                    <a:pt x="3815424" y="0"/>
                  </a:lnTo>
                  <a:lnTo>
                    <a:pt x="3801025" y="214244"/>
                  </a:lnTo>
                  <a:cubicBezTo>
                    <a:pt x="3616317" y="1584467"/>
                    <a:pt x="2091637" y="2653660"/>
                    <a:pt x="587142" y="2653660"/>
                  </a:cubicBezTo>
                  <a:cubicBezTo>
                    <a:pt x="400192" y="2653660"/>
                    <a:pt x="222112" y="2636954"/>
                    <a:pt x="53389" y="2605042"/>
                  </a:cubicBezTo>
                  <a:lnTo>
                    <a:pt x="0" y="2593137"/>
                  </a:lnTo>
                  <a:lnTo>
                    <a:pt x="0" y="2094444"/>
                  </a:lnTo>
                  <a:lnTo>
                    <a:pt x="137675" y="2129195"/>
                  </a:lnTo>
                  <a:cubicBezTo>
                    <a:pt x="280616" y="2157374"/>
                    <a:pt x="430766" y="2171571"/>
                    <a:pt x="587142" y="2171571"/>
                  </a:cubicBezTo>
                  <a:cubicBezTo>
                    <a:pt x="918879" y="2171571"/>
                    <a:pt x="1254904" y="2110634"/>
                    <a:pt x="1585826" y="1990112"/>
                  </a:cubicBezTo>
                  <a:cubicBezTo>
                    <a:pt x="1908071" y="1873061"/>
                    <a:pt x="2214800" y="1700666"/>
                    <a:pt x="2473046" y="1491633"/>
                  </a:cubicBezTo>
                  <a:cubicBezTo>
                    <a:pt x="2735782" y="1279031"/>
                    <a:pt x="2942276" y="1037118"/>
                    <a:pt x="3086710" y="772838"/>
                  </a:cubicBezTo>
                  <a:cubicBezTo>
                    <a:pt x="3197408" y="570216"/>
                    <a:pt x="3267226" y="361248"/>
                    <a:pt x="3295217" y="14922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0D53D3E2-805E-40D2-964F-352BF6D476B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1"/>
              <a:ext cx="3815986" cy="2675935"/>
            </a:xfrm>
            <a:custGeom>
              <a:avLst/>
              <a:gdLst>
                <a:gd name="connsiteX0" fmla="*/ 3648768 w 3815986"/>
                <a:gd name="connsiteY0" fmla="*/ 0 h 2675935"/>
                <a:gd name="connsiteX1" fmla="*/ 3815986 w 3815986"/>
                <a:gd name="connsiteY1" fmla="*/ 0 h 2675935"/>
                <a:gd name="connsiteX2" fmla="*/ 3804695 w 3815986"/>
                <a:gd name="connsiteY2" fmla="*/ 200084 h 2675935"/>
                <a:gd name="connsiteX3" fmla="*/ 3762590 w 3815986"/>
                <a:gd name="connsiteY3" fmla="*/ 455543 h 2675935"/>
                <a:gd name="connsiteX4" fmla="*/ 3592332 w 3815986"/>
                <a:gd name="connsiteY4" fmla="*/ 947274 h 2675935"/>
                <a:gd name="connsiteX5" fmla="*/ 2953967 w 3815986"/>
                <a:gd name="connsiteY5" fmla="*/ 1782349 h 2675935"/>
                <a:gd name="connsiteX6" fmla="*/ 2530669 w 3815986"/>
                <a:gd name="connsiteY6" fmla="*/ 2109494 h 2675935"/>
                <a:gd name="connsiteX7" fmla="*/ 2057561 w 3815986"/>
                <a:gd name="connsiteY7" fmla="*/ 2369245 h 2675935"/>
                <a:gd name="connsiteX8" fmla="*/ 1007330 w 3815986"/>
                <a:gd name="connsiteY8" fmla="*/ 2655701 h 2675935"/>
                <a:gd name="connsiteX9" fmla="*/ 732765 w 3815986"/>
                <a:gd name="connsiteY9" fmla="*/ 2674696 h 2675935"/>
                <a:gd name="connsiteX10" fmla="*/ 457666 w 3815986"/>
                <a:gd name="connsiteY10" fmla="*/ 2670839 h 2675935"/>
                <a:gd name="connsiteX11" fmla="*/ 183574 w 3815986"/>
                <a:gd name="connsiteY11" fmla="*/ 2643312 h 2675935"/>
                <a:gd name="connsiteX12" fmla="*/ 0 w 3815986"/>
                <a:gd name="connsiteY12" fmla="*/ 2607798 h 2675935"/>
                <a:gd name="connsiteX13" fmla="*/ 0 w 3815986"/>
                <a:gd name="connsiteY13" fmla="*/ 2356652 h 2675935"/>
                <a:gd name="connsiteX14" fmla="*/ 222195 w 3815986"/>
                <a:gd name="connsiteY14" fmla="*/ 2396940 h 2675935"/>
                <a:gd name="connsiteX15" fmla="*/ 472364 w 3815986"/>
                <a:gd name="connsiteY15" fmla="*/ 2419092 h 2675935"/>
                <a:gd name="connsiteX16" fmla="*/ 974972 w 3815986"/>
                <a:gd name="connsiteY16" fmla="*/ 2402122 h 2675935"/>
                <a:gd name="connsiteX17" fmla="*/ 1468292 w 3815986"/>
                <a:gd name="connsiteY17" fmla="*/ 2304162 h 2675935"/>
                <a:gd name="connsiteX18" fmla="*/ 1940176 w 3815986"/>
                <a:gd name="connsiteY18" fmla="*/ 2133695 h 2675935"/>
                <a:gd name="connsiteX19" fmla="*/ 2783403 w 3815986"/>
                <a:gd name="connsiteY19" fmla="*/ 1609954 h 2675935"/>
                <a:gd name="connsiteX20" fmla="*/ 3128104 w 3815986"/>
                <a:gd name="connsiteY20" fmla="*/ 1260439 h 2675935"/>
                <a:gd name="connsiteX21" fmla="*/ 3400639 w 3815986"/>
                <a:gd name="connsiteY21" fmla="*/ 859052 h 2675935"/>
                <a:gd name="connsiteX22" fmla="*/ 3585595 w 3815986"/>
                <a:gd name="connsiteY22" fmla="*/ 415336 h 2675935"/>
                <a:gd name="connsiteX23" fmla="*/ 3635918 w 3815986"/>
                <a:gd name="connsiteY23" fmla="*/ 181137 h 2675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15986" h="2675935">
                  <a:moveTo>
                    <a:pt x="3648768" y="0"/>
                  </a:moveTo>
                  <a:lnTo>
                    <a:pt x="3815986" y="0"/>
                  </a:lnTo>
                  <a:lnTo>
                    <a:pt x="3804695" y="200084"/>
                  </a:lnTo>
                  <a:cubicBezTo>
                    <a:pt x="3795228" y="285751"/>
                    <a:pt x="3781167" y="371032"/>
                    <a:pt x="3762590" y="455543"/>
                  </a:cubicBezTo>
                  <a:cubicBezTo>
                    <a:pt x="3725537" y="624467"/>
                    <a:pt x="3668784" y="790112"/>
                    <a:pt x="3592332" y="947274"/>
                  </a:cubicBezTo>
                  <a:cubicBezTo>
                    <a:pt x="3438712" y="1261596"/>
                    <a:pt x="3216091" y="1542847"/>
                    <a:pt x="2953967" y="1782349"/>
                  </a:cubicBezTo>
                  <a:cubicBezTo>
                    <a:pt x="2822599" y="1902099"/>
                    <a:pt x="2680615" y="2011341"/>
                    <a:pt x="2530669" y="2109494"/>
                  </a:cubicBezTo>
                  <a:cubicBezTo>
                    <a:pt x="2380520" y="2207551"/>
                    <a:pt x="2222510" y="2294906"/>
                    <a:pt x="2057561" y="2369245"/>
                  </a:cubicBezTo>
                  <a:cubicBezTo>
                    <a:pt x="1727252" y="2516859"/>
                    <a:pt x="1371629" y="2614434"/>
                    <a:pt x="1007330" y="2655701"/>
                  </a:cubicBezTo>
                  <a:cubicBezTo>
                    <a:pt x="916281" y="2665873"/>
                    <a:pt x="824568" y="2672188"/>
                    <a:pt x="732765" y="2674696"/>
                  </a:cubicBezTo>
                  <a:cubicBezTo>
                    <a:pt x="640963" y="2677203"/>
                    <a:pt x="549072" y="2675901"/>
                    <a:pt x="457666" y="2670839"/>
                  </a:cubicBezTo>
                  <a:cubicBezTo>
                    <a:pt x="366106" y="2665584"/>
                    <a:pt x="274572" y="2656521"/>
                    <a:pt x="183574" y="2643312"/>
                  </a:cubicBezTo>
                  <a:lnTo>
                    <a:pt x="0" y="2607798"/>
                  </a:lnTo>
                  <a:lnTo>
                    <a:pt x="0" y="2356652"/>
                  </a:lnTo>
                  <a:lnTo>
                    <a:pt x="222195" y="2396940"/>
                  </a:lnTo>
                  <a:cubicBezTo>
                    <a:pt x="304990" y="2407980"/>
                    <a:pt x="388511" y="2415283"/>
                    <a:pt x="472364" y="2419092"/>
                  </a:cubicBezTo>
                  <a:cubicBezTo>
                    <a:pt x="640376" y="2427095"/>
                    <a:pt x="808184" y="2421791"/>
                    <a:pt x="974972" y="2402122"/>
                  </a:cubicBezTo>
                  <a:cubicBezTo>
                    <a:pt x="1141658" y="2382358"/>
                    <a:pt x="1306812" y="2349286"/>
                    <a:pt x="1468292" y="2304162"/>
                  </a:cubicBezTo>
                  <a:cubicBezTo>
                    <a:pt x="1629874" y="2259231"/>
                    <a:pt x="1787475" y="2201091"/>
                    <a:pt x="1940176" y="2133695"/>
                  </a:cubicBezTo>
                  <a:cubicBezTo>
                    <a:pt x="2246498" y="2000349"/>
                    <a:pt x="2532507" y="1823520"/>
                    <a:pt x="2783403" y="1609954"/>
                  </a:cubicBezTo>
                  <a:cubicBezTo>
                    <a:pt x="2908442" y="1502833"/>
                    <a:pt x="3024295" y="1385975"/>
                    <a:pt x="3128104" y="1260439"/>
                  </a:cubicBezTo>
                  <a:cubicBezTo>
                    <a:pt x="3232116" y="1135096"/>
                    <a:pt x="3323881" y="1000689"/>
                    <a:pt x="3400639" y="859052"/>
                  </a:cubicBezTo>
                  <a:cubicBezTo>
                    <a:pt x="3477399" y="717510"/>
                    <a:pt x="3541296" y="569316"/>
                    <a:pt x="3585595" y="415336"/>
                  </a:cubicBezTo>
                  <a:cubicBezTo>
                    <a:pt x="3607796" y="338540"/>
                    <a:pt x="3624638" y="260224"/>
                    <a:pt x="3635918" y="181137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7A9A916-A926-43E6-800F-432ABC3F24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-1"/>
              <a:ext cx="3832270" cy="2876136"/>
            </a:xfrm>
            <a:custGeom>
              <a:avLst/>
              <a:gdLst>
                <a:gd name="connsiteX0" fmla="*/ 3800718 w 3832270"/>
                <a:gd name="connsiteY0" fmla="*/ 0 h 2876136"/>
                <a:gd name="connsiteX1" fmla="*/ 3832270 w 3832270"/>
                <a:gd name="connsiteY1" fmla="*/ 0 h 2876136"/>
                <a:gd name="connsiteX2" fmla="*/ 3824562 w 3832270"/>
                <a:gd name="connsiteY2" fmla="*/ 143769 h 2876136"/>
                <a:gd name="connsiteX3" fmla="*/ 3628155 w 3832270"/>
                <a:gd name="connsiteY3" fmla="*/ 922055 h 2876136"/>
                <a:gd name="connsiteX4" fmla="*/ 3514853 w 3832270"/>
                <a:gd name="connsiteY4" fmla="*/ 1169078 h 2876136"/>
                <a:gd name="connsiteX5" fmla="*/ 3379198 w 3832270"/>
                <a:gd name="connsiteY5" fmla="*/ 1407037 h 2876136"/>
                <a:gd name="connsiteX6" fmla="*/ 3043787 w 3832270"/>
                <a:gd name="connsiteY6" fmla="*/ 1848342 h 2876136"/>
                <a:gd name="connsiteX7" fmla="*/ 2845661 w 3832270"/>
                <a:gd name="connsiteY7" fmla="*/ 2047444 h 2876136"/>
                <a:gd name="connsiteX8" fmla="*/ 2793197 w 3832270"/>
                <a:gd name="connsiteY8" fmla="*/ 2094689 h 2876136"/>
                <a:gd name="connsiteX9" fmla="*/ 2739710 w 3832270"/>
                <a:gd name="connsiteY9" fmla="*/ 2140969 h 2876136"/>
                <a:gd name="connsiteX10" fmla="*/ 2629166 w 3832270"/>
                <a:gd name="connsiteY10" fmla="*/ 2229867 h 2876136"/>
                <a:gd name="connsiteX11" fmla="*/ 2145952 w 3832270"/>
                <a:gd name="connsiteY11" fmla="*/ 2535994 h 2876136"/>
                <a:gd name="connsiteX12" fmla="*/ 1034987 w 3832270"/>
                <a:gd name="connsiteY12" fmla="*/ 2863910 h 2876136"/>
                <a:gd name="connsiteX13" fmla="*/ 741909 w 3832270"/>
                <a:gd name="connsiteY13" fmla="*/ 2875939 h 2876136"/>
                <a:gd name="connsiteX14" fmla="*/ 450208 w 3832270"/>
                <a:gd name="connsiteY14" fmla="*/ 2857451 h 2876136"/>
                <a:gd name="connsiteX15" fmla="*/ 22215 w 3832270"/>
                <a:gd name="connsiteY15" fmla="*/ 2775923 h 2876136"/>
                <a:gd name="connsiteX16" fmla="*/ 0 w 3832270"/>
                <a:gd name="connsiteY16" fmla="*/ 2769256 h 2876136"/>
                <a:gd name="connsiteX17" fmla="*/ 0 w 3832270"/>
                <a:gd name="connsiteY17" fmla="*/ 2590612 h 2876136"/>
                <a:gd name="connsiteX18" fmla="*/ 199046 w 3832270"/>
                <a:gd name="connsiteY18" fmla="*/ 2627410 h 2876136"/>
                <a:gd name="connsiteX19" fmla="*/ 468174 w 3832270"/>
                <a:gd name="connsiteY19" fmla="*/ 2649670 h 2876136"/>
                <a:gd name="connsiteX20" fmla="*/ 1003650 w 3832270"/>
                <a:gd name="connsiteY20" fmla="*/ 2622480 h 2876136"/>
                <a:gd name="connsiteX21" fmla="*/ 1266489 w 3832270"/>
                <a:gd name="connsiteY21" fmla="*/ 2573982 h 2876136"/>
                <a:gd name="connsiteX22" fmla="*/ 1524223 w 3832270"/>
                <a:gd name="connsiteY22" fmla="*/ 2504657 h 2876136"/>
                <a:gd name="connsiteX23" fmla="*/ 1775731 w 3832270"/>
                <a:gd name="connsiteY23" fmla="*/ 2416243 h 2876136"/>
                <a:gd name="connsiteX24" fmla="*/ 2019789 w 3832270"/>
                <a:gd name="connsiteY24" fmla="*/ 2309412 h 2876136"/>
                <a:gd name="connsiteX25" fmla="*/ 2482486 w 3832270"/>
                <a:gd name="connsiteY25" fmla="*/ 2046962 h 2876136"/>
                <a:gd name="connsiteX26" fmla="*/ 2591908 w 3832270"/>
                <a:gd name="connsiteY26" fmla="*/ 1971371 h 2876136"/>
                <a:gd name="connsiteX27" fmla="*/ 2645702 w 3832270"/>
                <a:gd name="connsiteY27" fmla="*/ 1932321 h 2876136"/>
                <a:gd name="connsiteX28" fmla="*/ 2698779 w 3832270"/>
                <a:gd name="connsiteY28" fmla="*/ 1892309 h 2876136"/>
                <a:gd name="connsiteX29" fmla="*/ 2903537 w 3832270"/>
                <a:gd name="connsiteY29" fmla="*/ 1722516 h 2876136"/>
                <a:gd name="connsiteX30" fmla="*/ 3269061 w 3832270"/>
                <a:gd name="connsiteY30" fmla="*/ 1337327 h 2876136"/>
                <a:gd name="connsiteX31" fmla="*/ 3424928 w 3832270"/>
                <a:gd name="connsiteY31" fmla="*/ 1122508 h 2876136"/>
                <a:gd name="connsiteX32" fmla="*/ 3557622 w 3832270"/>
                <a:gd name="connsiteY32" fmla="*/ 893226 h 2876136"/>
                <a:gd name="connsiteX33" fmla="*/ 3587019 w 3832270"/>
                <a:gd name="connsiteY33" fmla="*/ 833929 h 2876136"/>
                <a:gd name="connsiteX34" fmla="*/ 3601310 w 3832270"/>
                <a:gd name="connsiteY34" fmla="*/ 804040 h 2876136"/>
                <a:gd name="connsiteX35" fmla="*/ 3614885 w 3832270"/>
                <a:gd name="connsiteY35" fmla="*/ 773861 h 2876136"/>
                <a:gd name="connsiteX36" fmla="*/ 3640812 w 3832270"/>
                <a:gd name="connsiteY36" fmla="*/ 713022 h 2876136"/>
                <a:gd name="connsiteX37" fmla="*/ 3665105 w 3832270"/>
                <a:gd name="connsiteY37" fmla="*/ 651506 h 2876136"/>
                <a:gd name="connsiteX38" fmla="*/ 3744110 w 3832270"/>
                <a:gd name="connsiteY38" fmla="*/ 399567 h 2876136"/>
                <a:gd name="connsiteX39" fmla="*/ 3792123 w 3832270"/>
                <a:gd name="connsiteY39" fmla="*/ 140444 h 2876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832270" h="2876136">
                  <a:moveTo>
                    <a:pt x="3800718" y="0"/>
                  </a:moveTo>
                  <a:lnTo>
                    <a:pt x="3832270" y="0"/>
                  </a:lnTo>
                  <a:lnTo>
                    <a:pt x="3824562" y="143769"/>
                  </a:lnTo>
                  <a:cubicBezTo>
                    <a:pt x="3797131" y="409191"/>
                    <a:pt x="3730585" y="671345"/>
                    <a:pt x="3628155" y="922055"/>
                  </a:cubicBezTo>
                  <a:cubicBezTo>
                    <a:pt x="3593858" y="1005553"/>
                    <a:pt x="3556704" y="1088280"/>
                    <a:pt x="3514853" y="1169078"/>
                  </a:cubicBezTo>
                  <a:cubicBezTo>
                    <a:pt x="3473616" y="1250166"/>
                    <a:pt x="3428194" y="1329517"/>
                    <a:pt x="3379198" y="1407037"/>
                  </a:cubicBezTo>
                  <a:cubicBezTo>
                    <a:pt x="3281106" y="1561980"/>
                    <a:pt x="3169132" y="1710174"/>
                    <a:pt x="3043787" y="1848342"/>
                  </a:cubicBezTo>
                  <a:cubicBezTo>
                    <a:pt x="2980806" y="1917184"/>
                    <a:pt x="2915071" y="1984001"/>
                    <a:pt x="2845661" y="2047444"/>
                  </a:cubicBezTo>
                  <a:cubicBezTo>
                    <a:pt x="2828411" y="2063450"/>
                    <a:pt x="2811060" y="2079263"/>
                    <a:pt x="2793197" y="2094689"/>
                  </a:cubicBezTo>
                  <a:cubicBezTo>
                    <a:pt x="2775436" y="2110213"/>
                    <a:pt x="2757982" y="2126025"/>
                    <a:pt x="2739710" y="2140969"/>
                  </a:cubicBezTo>
                  <a:cubicBezTo>
                    <a:pt x="2703576" y="2171341"/>
                    <a:pt x="2666524" y="2200749"/>
                    <a:pt x="2629166" y="2229867"/>
                  </a:cubicBezTo>
                  <a:cubicBezTo>
                    <a:pt x="2479015" y="2345569"/>
                    <a:pt x="2316821" y="2448061"/>
                    <a:pt x="2145952" y="2535994"/>
                  </a:cubicBezTo>
                  <a:cubicBezTo>
                    <a:pt x="1804312" y="2711957"/>
                    <a:pt x="1424600" y="2826982"/>
                    <a:pt x="1034987" y="2863910"/>
                  </a:cubicBezTo>
                  <a:cubicBezTo>
                    <a:pt x="937762" y="2873167"/>
                    <a:pt x="839720" y="2877096"/>
                    <a:pt x="741909" y="2875939"/>
                  </a:cubicBezTo>
                  <a:cubicBezTo>
                    <a:pt x="644097" y="2874782"/>
                    <a:pt x="546515" y="2868539"/>
                    <a:pt x="450208" y="2857451"/>
                  </a:cubicBezTo>
                  <a:cubicBezTo>
                    <a:pt x="305520" y="2840674"/>
                    <a:pt x="162095" y="2813810"/>
                    <a:pt x="22215" y="2775923"/>
                  </a:cubicBezTo>
                  <a:lnTo>
                    <a:pt x="0" y="2769256"/>
                  </a:lnTo>
                  <a:lnTo>
                    <a:pt x="0" y="2590612"/>
                  </a:lnTo>
                  <a:lnTo>
                    <a:pt x="199046" y="2627410"/>
                  </a:lnTo>
                  <a:cubicBezTo>
                    <a:pt x="288321" y="2639209"/>
                    <a:pt x="378197" y="2646537"/>
                    <a:pt x="468174" y="2649670"/>
                  </a:cubicBezTo>
                  <a:cubicBezTo>
                    <a:pt x="648333" y="2656805"/>
                    <a:pt x="826655" y="2647163"/>
                    <a:pt x="1003650" y="2622480"/>
                  </a:cubicBezTo>
                  <a:cubicBezTo>
                    <a:pt x="1091943" y="2609658"/>
                    <a:pt x="1179725" y="2593747"/>
                    <a:pt x="1266489" y="2573982"/>
                  </a:cubicBezTo>
                  <a:cubicBezTo>
                    <a:pt x="1353250" y="2553927"/>
                    <a:pt x="1439298" y="2531076"/>
                    <a:pt x="1524223" y="2504657"/>
                  </a:cubicBezTo>
                  <a:cubicBezTo>
                    <a:pt x="1609149" y="2478336"/>
                    <a:pt x="1693052" y="2448833"/>
                    <a:pt x="1775731" y="2416243"/>
                  </a:cubicBezTo>
                  <a:cubicBezTo>
                    <a:pt x="1858309" y="2383557"/>
                    <a:pt x="1939764" y="2347882"/>
                    <a:pt x="2019789" y="2309412"/>
                  </a:cubicBezTo>
                  <a:cubicBezTo>
                    <a:pt x="2179839" y="2232567"/>
                    <a:pt x="2334583" y="2144923"/>
                    <a:pt x="2482486" y="2046962"/>
                  </a:cubicBezTo>
                  <a:cubicBezTo>
                    <a:pt x="2519334" y="2022376"/>
                    <a:pt x="2556081" y="1997403"/>
                    <a:pt x="2591908" y="1971371"/>
                  </a:cubicBezTo>
                  <a:cubicBezTo>
                    <a:pt x="2610077" y="1958644"/>
                    <a:pt x="2627838" y="1945434"/>
                    <a:pt x="2645702" y="1932321"/>
                  </a:cubicBezTo>
                  <a:cubicBezTo>
                    <a:pt x="2663666" y="1919305"/>
                    <a:pt x="2681325" y="1905903"/>
                    <a:pt x="2698779" y="1892309"/>
                  </a:cubicBezTo>
                  <a:cubicBezTo>
                    <a:pt x="2768903" y="1838025"/>
                    <a:pt x="2837496" y="1781717"/>
                    <a:pt x="2903537" y="1722516"/>
                  </a:cubicBezTo>
                  <a:cubicBezTo>
                    <a:pt x="3035926" y="1604501"/>
                    <a:pt x="3158720" y="1475784"/>
                    <a:pt x="3269061" y="1337327"/>
                  </a:cubicBezTo>
                  <a:cubicBezTo>
                    <a:pt x="3324182" y="1268099"/>
                    <a:pt x="3376341" y="1196461"/>
                    <a:pt x="3424928" y="1122508"/>
                  </a:cubicBezTo>
                  <a:cubicBezTo>
                    <a:pt x="3472697" y="1048170"/>
                    <a:pt x="3517814" y="972000"/>
                    <a:pt x="3557622" y="893226"/>
                  </a:cubicBezTo>
                  <a:cubicBezTo>
                    <a:pt x="3567931" y="873654"/>
                    <a:pt x="3577526" y="853791"/>
                    <a:pt x="3587019" y="833929"/>
                  </a:cubicBezTo>
                  <a:lnTo>
                    <a:pt x="3601310" y="804040"/>
                  </a:lnTo>
                  <a:lnTo>
                    <a:pt x="3614885" y="773861"/>
                  </a:lnTo>
                  <a:cubicBezTo>
                    <a:pt x="3623766" y="753709"/>
                    <a:pt x="3632748" y="733559"/>
                    <a:pt x="3640812" y="713022"/>
                  </a:cubicBezTo>
                  <a:cubicBezTo>
                    <a:pt x="3648876" y="692485"/>
                    <a:pt x="3657756" y="672236"/>
                    <a:pt x="3665105" y="651506"/>
                  </a:cubicBezTo>
                  <a:cubicBezTo>
                    <a:pt x="3696544" y="569166"/>
                    <a:pt x="3723185" y="485089"/>
                    <a:pt x="3744110" y="399567"/>
                  </a:cubicBezTo>
                  <a:cubicBezTo>
                    <a:pt x="3765341" y="314238"/>
                    <a:pt x="3781392" y="227654"/>
                    <a:pt x="3792123" y="140444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Textfeld 2">
            <a:extLst>
              <a:ext uri="{FF2B5EF4-FFF2-40B4-BE49-F238E27FC236}">
                <a16:creationId xmlns:a16="http://schemas.microsoft.com/office/drawing/2014/main" id="{B6688E12-2976-2EFE-4E07-75B624B17FE9}"/>
              </a:ext>
            </a:extLst>
          </p:cNvPr>
          <p:cNvSpPr txBox="1"/>
          <p:nvPr/>
        </p:nvSpPr>
        <p:spPr>
          <a:xfrm>
            <a:off x="49965" y="0"/>
            <a:ext cx="497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Module I „</a:t>
            </a:r>
            <a:r>
              <a:rPr lang="de-DE" dirty="0" err="1"/>
              <a:t>Pharmacy</a:t>
            </a:r>
            <a:r>
              <a:rPr lang="de-DE" dirty="0"/>
              <a:t> and Legislation“</a:t>
            </a:r>
          </a:p>
        </p:txBody>
      </p:sp>
    </p:spTree>
    <p:extLst>
      <p:ext uri="{BB962C8B-B14F-4D97-AF65-F5344CB8AC3E}">
        <p14:creationId xmlns:p14="http://schemas.microsoft.com/office/powerpoint/2010/main" val="2589367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CBB9187-A375-F563-BD5A-6EF872919C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67360"/>
            <a:ext cx="10515600" cy="62280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b="1" u="sng" dirty="0">
                <a:solidFill>
                  <a:schemeClr val="tx2"/>
                </a:solidFill>
              </a:rPr>
              <a:t>1. Name: </a:t>
            </a:r>
          </a:p>
          <a:p>
            <a:pPr>
              <a:lnSpc>
                <a:spcPct val="170000"/>
              </a:lnSpc>
            </a:pPr>
            <a:r>
              <a:rPr lang="de-DE" sz="1900" baseline="30000" dirty="0">
                <a:solidFill>
                  <a:schemeClr val="tx2"/>
                </a:solidFill>
              </a:rPr>
              <a:t>68</a:t>
            </a:r>
            <a:r>
              <a:rPr lang="de-DE" sz="1900" dirty="0">
                <a:solidFill>
                  <a:schemeClr val="tx2"/>
                </a:solidFill>
              </a:rPr>
              <a:t>Ga-N-[[4,7,10 </a:t>
            </a:r>
            <a:r>
              <a:rPr lang="de-DE" sz="1900" dirty="0" err="1">
                <a:solidFill>
                  <a:schemeClr val="tx2"/>
                </a:solidFill>
              </a:rPr>
              <a:t>tris</a:t>
            </a:r>
            <a:r>
              <a:rPr lang="de-DE" sz="1900" dirty="0">
                <a:solidFill>
                  <a:schemeClr val="tx2"/>
                </a:solidFill>
              </a:rPr>
              <a:t>(</a:t>
            </a:r>
            <a:r>
              <a:rPr lang="de-DE" sz="1900" dirty="0" err="1">
                <a:solidFill>
                  <a:schemeClr val="tx2"/>
                </a:solidFill>
              </a:rPr>
              <a:t>carboxymethyl</a:t>
            </a:r>
            <a:r>
              <a:rPr lang="de-DE" sz="1900" dirty="0">
                <a:solidFill>
                  <a:schemeClr val="tx2"/>
                </a:solidFill>
              </a:rPr>
              <a:t>)-1,4,7,10-tetraazacyclododecan 1-yl]</a:t>
            </a:r>
            <a:r>
              <a:rPr lang="de-DE" sz="1900" dirty="0" err="1">
                <a:solidFill>
                  <a:schemeClr val="tx2"/>
                </a:solidFill>
              </a:rPr>
              <a:t>acetyl</a:t>
            </a:r>
            <a:r>
              <a:rPr lang="de-DE" sz="1900" dirty="0">
                <a:solidFill>
                  <a:schemeClr val="tx2"/>
                </a:solidFill>
              </a:rPr>
              <a:t>]-D-</a:t>
            </a:r>
            <a:r>
              <a:rPr lang="de-DE" sz="1900" dirty="0" err="1">
                <a:solidFill>
                  <a:schemeClr val="tx2"/>
                </a:solidFill>
              </a:rPr>
              <a:t>phenylalanyl</a:t>
            </a:r>
            <a:r>
              <a:rPr lang="de-DE" sz="1900" dirty="0">
                <a:solidFill>
                  <a:schemeClr val="tx2"/>
                </a:solidFill>
              </a:rPr>
              <a:t>-L-</a:t>
            </a:r>
            <a:r>
              <a:rPr lang="de-DE" sz="1900" dirty="0" err="1">
                <a:solidFill>
                  <a:schemeClr val="tx2"/>
                </a:solidFill>
              </a:rPr>
              <a:t>cysteinyl</a:t>
            </a:r>
            <a:r>
              <a:rPr lang="de-DE" sz="1900" dirty="0">
                <a:solidFill>
                  <a:schemeClr val="tx2"/>
                </a:solidFill>
              </a:rPr>
              <a:t>-L-</a:t>
            </a:r>
            <a:r>
              <a:rPr lang="de-DE" sz="1900" dirty="0" err="1">
                <a:solidFill>
                  <a:schemeClr val="tx2"/>
                </a:solidFill>
              </a:rPr>
              <a:t>tyrosyl</a:t>
            </a:r>
            <a:r>
              <a:rPr lang="de-DE" sz="1900" dirty="0">
                <a:solidFill>
                  <a:schemeClr val="tx2"/>
                </a:solidFill>
              </a:rPr>
              <a:t>-D </a:t>
            </a:r>
            <a:r>
              <a:rPr lang="de-DE" sz="1900" dirty="0" err="1">
                <a:solidFill>
                  <a:schemeClr val="tx2"/>
                </a:solidFill>
              </a:rPr>
              <a:t>tryptophyl</a:t>
            </a:r>
            <a:r>
              <a:rPr lang="de-DE" sz="1900" dirty="0">
                <a:solidFill>
                  <a:schemeClr val="tx2"/>
                </a:solidFill>
              </a:rPr>
              <a:t>-L-</a:t>
            </a:r>
            <a:r>
              <a:rPr lang="de-DE" sz="1900" dirty="0" err="1">
                <a:solidFill>
                  <a:schemeClr val="tx2"/>
                </a:solidFill>
              </a:rPr>
              <a:t>lysyl</a:t>
            </a:r>
            <a:r>
              <a:rPr lang="de-DE" sz="1900" dirty="0">
                <a:solidFill>
                  <a:schemeClr val="tx2"/>
                </a:solidFill>
              </a:rPr>
              <a:t>-L-</a:t>
            </a:r>
            <a:r>
              <a:rPr lang="de-DE" sz="1900" dirty="0" err="1">
                <a:solidFill>
                  <a:schemeClr val="tx2"/>
                </a:solidFill>
              </a:rPr>
              <a:t>threonyl</a:t>
            </a:r>
            <a:r>
              <a:rPr lang="de-DE" sz="1900" dirty="0">
                <a:solidFill>
                  <a:schemeClr val="tx2"/>
                </a:solidFill>
              </a:rPr>
              <a:t>-L-</a:t>
            </a:r>
            <a:r>
              <a:rPr lang="de-DE" sz="1900" dirty="0" err="1">
                <a:solidFill>
                  <a:schemeClr val="tx2"/>
                </a:solidFill>
              </a:rPr>
              <a:t>cysteinyl</a:t>
            </a:r>
            <a:r>
              <a:rPr lang="de-DE" sz="1900" dirty="0">
                <a:solidFill>
                  <a:schemeClr val="tx2"/>
                </a:solidFill>
              </a:rPr>
              <a:t>-L-</a:t>
            </a:r>
            <a:r>
              <a:rPr lang="de-DE" sz="1900" dirty="0" err="1">
                <a:solidFill>
                  <a:schemeClr val="tx2"/>
                </a:solidFill>
              </a:rPr>
              <a:t>threonine</a:t>
            </a:r>
            <a:r>
              <a:rPr lang="de-DE" sz="1900" dirty="0">
                <a:solidFill>
                  <a:schemeClr val="tx2"/>
                </a:solidFill>
              </a:rPr>
              <a:t> </a:t>
            </a:r>
            <a:r>
              <a:rPr lang="de-DE" sz="1900" dirty="0" err="1">
                <a:solidFill>
                  <a:schemeClr val="tx2"/>
                </a:solidFill>
              </a:rPr>
              <a:t>cyclic</a:t>
            </a:r>
            <a:r>
              <a:rPr lang="de-DE" sz="1900" dirty="0">
                <a:solidFill>
                  <a:schemeClr val="tx2"/>
                </a:solidFill>
              </a:rPr>
              <a:t> (2→7)-</a:t>
            </a:r>
            <a:r>
              <a:rPr lang="de-DE" sz="1900" dirty="0" err="1">
                <a:solidFill>
                  <a:schemeClr val="tx2"/>
                </a:solidFill>
              </a:rPr>
              <a:t>disulfide</a:t>
            </a:r>
            <a:r>
              <a:rPr lang="de-DE" sz="1900" dirty="0">
                <a:solidFill>
                  <a:schemeClr val="tx2"/>
                </a:solidFill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de-DE" sz="1900" dirty="0">
                <a:solidFill>
                  <a:schemeClr val="tx2"/>
                </a:solidFill>
              </a:rPr>
              <a:t>Better known: </a:t>
            </a:r>
            <a:r>
              <a:rPr lang="de-DE" sz="1900" b="1" baseline="30000" dirty="0">
                <a:solidFill>
                  <a:schemeClr val="tx2"/>
                </a:solidFill>
              </a:rPr>
              <a:t>68</a:t>
            </a:r>
            <a:r>
              <a:rPr lang="de-DE" sz="1900" b="1" dirty="0">
                <a:solidFill>
                  <a:schemeClr val="tx2"/>
                </a:solidFill>
              </a:rPr>
              <a:t>Ga-DOTATATE</a:t>
            </a:r>
          </a:p>
          <a:p>
            <a:pPr>
              <a:lnSpc>
                <a:spcPct val="150000"/>
              </a:lnSpc>
            </a:pPr>
            <a:endParaRPr lang="de-DE" sz="1800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de-DE" b="1" u="sng" dirty="0">
                <a:solidFill>
                  <a:schemeClr val="tx2"/>
                </a:solidFill>
              </a:rPr>
              <a:t>2. Definition/</a:t>
            </a:r>
            <a:r>
              <a:rPr lang="de-DE" b="1" u="sng" dirty="0" err="1">
                <a:solidFill>
                  <a:schemeClr val="tx2"/>
                </a:solidFill>
              </a:rPr>
              <a:t>Preparation</a:t>
            </a:r>
            <a:r>
              <a:rPr lang="de-DE" b="1" u="sng" dirty="0">
                <a:solidFill>
                  <a:schemeClr val="tx2"/>
                </a:solidFill>
              </a:rPr>
              <a:t>:</a:t>
            </a:r>
          </a:p>
          <a:p>
            <a:pPr>
              <a:lnSpc>
                <a:spcPct val="170000"/>
              </a:lnSpc>
            </a:pPr>
            <a:r>
              <a:rPr lang="de-DE" sz="1900" dirty="0">
                <a:solidFill>
                  <a:schemeClr val="tx2"/>
                </a:solidFill>
              </a:rPr>
              <a:t>Radiolabeling of </a:t>
            </a:r>
            <a:r>
              <a:rPr lang="de-DE" sz="1900" baseline="30000" dirty="0">
                <a:solidFill>
                  <a:schemeClr val="tx2"/>
                </a:solidFill>
              </a:rPr>
              <a:t>68</a:t>
            </a:r>
            <a:r>
              <a:rPr lang="de-DE" sz="1900" dirty="0">
                <a:solidFill>
                  <a:schemeClr val="tx2"/>
                </a:solidFill>
              </a:rPr>
              <a:t>Ga-chloride solution </a:t>
            </a:r>
            <a:r>
              <a:rPr lang="es-ES" sz="1900" b="1" dirty="0">
                <a:solidFill>
                  <a:schemeClr val="tx2"/>
                </a:solidFill>
              </a:rPr>
              <a:t>[⁶⁸Ga]</a:t>
            </a:r>
            <a:r>
              <a:rPr lang="es-ES" sz="1900" b="1" dirty="0" err="1">
                <a:solidFill>
                  <a:schemeClr val="tx2"/>
                </a:solidFill>
              </a:rPr>
              <a:t>GaCl</a:t>
            </a:r>
            <a:r>
              <a:rPr lang="es-ES" sz="1900" b="1" dirty="0">
                <a:solidFill>
                  <a:schemeClr val="tx2"/>
                </a:solidFill>
              </a:rPr>
              <a:t>₃</a:t>
            </a:r>
            <a:r>
              <a:rPr lang="es-ES" sz="1900" dirty="0">
                <a:solidFill>
                  <a:schemeClr val="tx2"/>
                </a:solidFill>
              </a:rPr>
              <a:t> </a:t>
            </a:r>
            <a:r>
              <a:rPr lang="de-DE" sz="1900" dirty="0">
                <a:solidFill>
                  <a:schemeClr val="tx2"/>
                </a:solidFill>
              </a:rPr>
              <a:t>+ peptide (oxodotreotide); </a:t>
            </a:r>
            <a:r>
              <a:rPr lang="el-GR" sz="1900" dirty="0">
                <a:solidFill>
                  <a:schemeClr val="tx2"/>
                </a:solidFill>
              </a:rPr>
              <a:t> β</a:t>
            </a:r>
            <a:r>
              <a:rPr lang="de-DE" sz="1900" baseline="30000" dirty="0">
                <a:solidFill>
                  <a:schemeClr val="tx2"/>
                </a:solidFill>
              </a:rPr>
              <a:t>+</a:t>
            </a:r>
            <a:r>
              <a:rPr lang="de-DE" sz="1900" dirty="0">
                <a:solidFill>
                  <a:schemeClr val="tx2"/>
                </a:solidFill>
              </a:rPr>
              <a:t>-, </a:t>
            </a:r>
            <a:r>
              <a:rPr lang="el-GR" sz="1900" dirty="0">
                <a:solidFill>
                  <a:schemeClr val="tx2"/>
                </a:solidFill>
              </a:rPr>
              <a:t>γ</a:t>
            </a:r>
            <a:r>
              <a:rPr lang="de-DE" sz="1900" dirty="0">
                <a:solidFill>
                  <a:schemeClr val="tx2"/>
                </a:solidFill>
              </a:rPr>
              <a:t>-emitter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de-DE" sz="1900" baseline="30000" dirty="0">
                <a:solidFill>
                  <a:schemeClr val="tx2"/>
                </a:solidFill>
              </a:rPr>
              <a:t>68</a:t>
            </a:r>
            <a:r>
              <a:rPr lang="de-DE" sz="1900" dirty="0">
                <a:solidFill>
                  <a:schemeClr val="tx2"/>
                </a:solidFill>
              </a:rPr>
              <a:t>Ga-chloride solution coming from: </a:t>
            </a:r>
            <a:endParaRPr lang="es-ES" sz="1900" dirty="0">
              <a:solidFill>
                <a:schemeClr val="tx2"/>
              </a:solidFill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de-DE" sz="1800" u="sng" dirty="0">
                <a:solidFill>
                  <a:schemeClr val="tx2"/>
                </a:solidFill>
              </a:rPr>
              <a:t>- Generator:</a:t>
            </a:r>
            <a:r>
              <a:rPr lang="de-DE" sz="1800" dirty="0">
                <a:solidFill>
                  <a:schemeClr val="tx2"/>
                </a:solidFill>
              </a:rPr>
              <a:t> </a:t>
            </a:r>
            <a:r>
              <a:rPr lang="en-US" sz="1800" dirty="0">
                <a:solidFill>
                  <a:schemeClr val="tx2"/>
                </a:solidFill>
              </a:rPr>
              <a:t>eluted with </a:t>
            </a:r>
            <a:r>
              <a:rPr lang="en-US" sz="1800" b="1" dirty="0">
                <a:solidFill>
                  <a:schemeClr val="tx2"/>
                </a:solidFill>
              </a:rPr>
              <a:t>HCl 0.05–1.0 M</a:t>
            </a:r>
            <a:r>
              <a:rPr lang="en-US" sz="1800" dirty="0">
                <a:solidFill>
                  <a:schemeClr val="tx2"/>
                </a:solidFill>
              </a:rPr>
              <a:t> (depending on manufacturer).</a:t>
            </a:r>
            <a:endParaRPr lang="de-DE" sz="1800" dirty="0">
              <a:solidFill>
                <a:schemeClr val="tx2"/>
              </a:solidFill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de-DE" sz="1800" u="sng" dirty="0">
                <a:solidFill>
                  <a:schemeClr val="tx2"/>
                </a:solidFill>
              </a:rPr>
              <a:t>- Accelerator-produced:</a:t>
            </a:r>
            <a:r>
              <a:rPr lang="de-DE" sz="1800" dirty="0">
                <a:solidFill>
                  <a:schemeClr val="tx2"/>
                </a:solidFill>
              </a:rPr>
              <a:t> </a:t>
            </a:r>
            <a:r>
              <a:rPr lang="en-US" sz="1800" dirty="0">
                <a:solidFill>
                  <a:schemeClr val="tx2"/>
                </a:solidFill>
              </a:rPr>
              <a:t>produced by irradiating Zn-68 and then processed to isolate [⁶⁸Ga]</a:t>
            </a:r>
            <a:r>
              <a:rPr lang="en-US" sz="1800" dirty="0" err="1">
                <a:solidFill>
                  <a:schemeClr val="tx2"/>
                </a:solidFill>
              </a:rPr>
              <a:t>GaCl</a:t>
            </a:r>
            <a:r>
              <a:rPr lang="en-US" sz="1800" dirty="0">
                <a:solidFill>
                  <a:schemeClr val="tx2"/>
                </a:solidFill>
              </a:rPr>
              <a:t>₃ in </a:t>
            </a:r>
            <a:r>
              <a:rPr lang="en-US" sz="1800" b="1" dirty="0">
                <a:solidFill>
                  <a:schemeClr val="tx2"/>
                </a:solidFill>
              </a:rPr>
              <a:t>HCl</a:t>
            </a:r>
            <a:r>
              <a:rPr lang="en-US" sz="1800" dirty="0"/>
              <a:t>.</a:t>
            </a:r>
            <a:endParaRPr lang="de-DE" sz="1800" dirty="0"/>
          </a:p>
          <a:p>
            <a:pPr marL="0" indent="0">
              <a:buNone/>
            </a:pPr>
            <a:endParaRPr lang="de-DE" sz="1800" dirty="0"/>
          </a:p>
        </p:txBody>
      </p:sp>
    </p:spTree>
    <p:extLst>
      <p:ext uri="{BB962C8B-B14F-4D97-AF65-F5344CB8AC3E}">
        <p14:creationId xmlns:p14="http://schemas.microsoft.com/office/powerpoint/2010/main" val="9378280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51ABE5-1384-1D7C-5C5A-C6A92E0A2C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5B2ECFE-97BC-8947-247A-81873B766D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67360"/>
            <a:ext cx="10515600" cy="62280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b="1" u="sng" dirty="0">
                <a:solidFill>
                  <a:schemeClr val="tx2"/>
                </a:solidFill>
              </a:rPr>
              <a:t>3. Properties:</a:t>
            </a:r>
          </a:p>
          <a:p>
            <a:pPr>
              <a:lnSpc>
                <a:spcPct val="150000"/>
              </a:lnSpc>
            </a:pPr>
            <a:r>
              <a:rPr lang="de-DE" sz="1900" dirty="0">
                <a:solidFill>
                  <a:schemeClr val="tx2"/>
                </a:solidFill>
              </a:rPr>
              <a:t>Clear, colourless solution</a:t>
            </a:r>
          </a:p>
          <a:p>
            <a:pPr>
              <a:lnSpc>
                <a:spcPct val="150000"/>
              </a:lnSpc>
            </a:pPr>
            <a:r>
              <a:rPr lang="de-DE" sz="1900" dirty="0">
                <a:solidFill>
                  <a:schemeClr val="tx2"/>
                </a:solidFill>
              </a:rPr>
              <a:t>pH: 3.2 – 8.0 </a:t>
            </a:r>
            <a:r>
              <a:rPr lang="de-DE" sz="1900" dirty="0">
                <a:solidFill>
                  <a:schemeClr val="tx2"/>
                </a:solidFill>
                <a:sym typeface="Wingdings" panose="05000000000000000000" pitchFamily="2" charset="2"/>
              </a:rPr>
              <a:t> Test (2.2.4 Ph. Eur.) pH-paper</a:t>
            </a:r>
          </a:p>
          <a:p>
            <a:pPr lvl="1">
              <a:lnSpc>
                <a:spcPct val="150000"/>
              </a:lnSpc>
            </a:pPr>
            <a:r>
              <a:rPr lang="de-DE" sz="1900" dirty="0">
                <a:solidFill>
                  <a:schemeClr val="tx2"/>
                </a:solidFill>
                <a:sym typeface="Wingdings" panose="05000000000000000000" pitchFamily="2" charset="2"/>
              </a:rPr>
              <a:t>pH is adjusted by adding HEPES (Impurity A) as a buffer for efficient chelation.</a:t>
            </a:r>
            <a:endParaRPr lang="de-DE" sz="1900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de-DE" sz="1050" b="1" u="sng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de-DE" b="1" u="sng" dirty="0">
                <a:solidFill>
                  <a:schemeClr val="tx2"/>
                </a:solidFill>
              </a:rPr>
              <a:t>4. Identification:</a:t>
            </a:r>
          </a:p>
          <a:p>
            <a:pPr>
              <a:lnSpc>
                <a:spcPct val="150000"/>
              </a:lnSpc>
            </a:pPr>
            <a:r>
              <a:rPr lang="de-DE" sz="1900" dirty="0">
                <a:solidFill>
                  <a:schemeClr val="tx2"/>
                </a:solidFill>
              </a:rPr>
              <a:t>Approximate Half-life: 61-75 min</a:t>
            </a:r>
          </a:p>
          <a:p>
            <a:pPr>
              <a:lnSpc>
                <a:spcPct val="150000"/>
              </a:lnSpc>
            </a:pPr>
            <a:r>
              <a:rPr lang="de-DE" sz="1900" dirty="0">
                <a:solidFill>
                  <a:schemeClr val="tx2"/>
                </a:solidFill>
              </a:rPr>
              <a:t>Gamma-ray spectrometry: 0.511 MeV &amp; 1.077 MeV (sum peak: 1.022 MeV)</a:t>
            </a:r>
          </a:p>
          <a:p>
            <a:pPr algn="just">
              <a:lnSpc>
                <a:spcPct val="150000"/>
              </a:lnSpc>
            </a:pPr>
            <a:r>
              <a:rPr lang="de-DE" sz="1900" dirty="0">
                <a:solidFill>
                  <a:schemeClr val="tx2"/>
                </a:solidFill>
              </a:rPr>
              <a:t>Chromatography:  </a:t>
            </a:r>
            <a:r>
              <a:rPr lang="en-US" sz="1900" dirty="0">
                <a:solidFill>
                  <a:schemeClr val="tx2"/>
                </a:solidFill>
              </a:rPr>
              <a:t>the principal peak in the </a:t>
            </a:r>
            <a:r>
              <a:rPr lang="en-US" sz="1900" dirty="0" err="1">
                <a:solidFill>
                  <a:schemeClr val="tx2"/>
                </a:solidFill>
              </a:rPr>
              <a:t>radiochromatogram</a:t>
            </a:r>
            <a:r>
              <a:rPr lang="en-US" sz="1900" dirty="0">
                <a:solidFill>
                  <a:schemeClr val="tx2"/>
                </a:solidFill>
              </a:rPr>
              <a:t> obtained with the test solution of </a:t>
            </a:r>
            <a:r>
              <a:rPr lang="en-US" sz="1900" baseline="30000" dirty="0">
                <a:solidFill>
                  <a:schemeClr val="tx2"/>
                </a:solidFill>
              </a:rPr>
              <a:t>68</a:t>
            </a:r>
            <a:r>
              <a:rPr lang="en-US" sz="1900" dirty="0">
                <a:solidFill>
                  <a:schemeClr val="tx2"/>
                </a:solidFill>
              </a:rPr>
              <a:t>Ga-DOTATATE is similar in retention time to the principal peak in the chromatogram obtained with reference solution of “cold”  Gallium-DOTATATE </a:t>
            </a:r>
            <a:r>
              <a:rPr lang="de-DE" sz="1900" dirty="0">
                <a:solidFill>
                  <a:schemeClr val="tx2"/>
                </a:solidFill>
                <a:sym typeface="Wingdings" panose="05000000000000000000" pitchFamily="2" charset="2"/>
              </a:rPr>
              <a:t> Test </a:t>
            </a:r>
            <a:r>
              <a:rPr lang="es-ES" sz="2000" dirty="0">
                <a:solidFill>
                  <a:schemeClr val="tx2"/>
                </a:solidFill>
              </a:rPr>
              <a:t>(2.2.29 </a:t>
            </a:r>
            <a:r>
              <a:rPr lang="es-ES" sz="2000" dirty="0" err="1">
                <a:solidFill>
                  <a:schemeClr val="tx2"/>
                </a:solidFill>
              </a:rPr>
              <a:t>Ph</a:t>
            </a:r>
            <a:r>
              <a:rPr lang="es-ES" sz="2000" dirty="0">
                <a:solidFill>
                  <a:schemeClr val="tx2"/>
                </a:solidFill>
              </a:rPr>
              <a:t>. </a:t>
            </a:r>
            <a:r>
              <a:rPr lang="es-ES" sz="2000" dirty="0" err="1">
                <a:solidFill>
                  <a:schemeClr val="tx2"/>
                </a:solidFill>
              </a:rPr>
              <a:t>Eur</a:t>
            </a:r>
            <a:r>
              <a:rPr lang="es-ES" sz="2000" dirty="0">
                <a:solidFill>
                  <a:schemeClr val="tx2"/>
                </a:solidFill>
              </a:rPr>
              <a:t>.)</a:t>
            </a:r>
            <a:endParaRPr lang="de-DE" sz="1900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de-DE" sz="1800" dirty="0"/>
          </a:p>
        </p:txBody>
      </p:sp>
    </p:spTree>
    <p:extLst>
      <p:ext uri="{BB962C8B-B14F-4D97-AF65-F5344CB8AC3E}">
        <p14:creationId xmlns:p14="http://schemas.microsoft.com/office/powerpoint/2010/main" val="12047955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6E260ED-BBF1-0579-9EF1-438D7D0E18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 descr="Ein Bild, das Haushaltsgerät, Maschine, Im Haus, Mikroskop enthält.&#10;&#10;KI-generierte Inhalte können fehlerhaft sein.">
            <a:extLst>
              <a:ext uri="{FF2B5EF4-FFF2-40B4-BE49-F238E27FC236}">
                <a16:creationId xmlns:a16="http://schemas.microsoft.com/office/drawing/2014/main" id="{D6CCA987-810F-C4AA-17C4-7923601487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07" r="20008"/>
          <a:stretch>
            <a:fillRect/>
          </a:stretch>
        </p:blipFill>
        <p:spPr>
          <a:xfrm>
            <a:off x="8984343" y="1270961"/>
            <a:ext cx="2519680" cy="3179135"/>
          </a:xfrm>
          <a:prstGeom prst="rect">
            <a:avLst/>
          </a:prstGeom>
        </p:spPr>
      </p:pic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9983DCE-0236-6894-C32B-D2DE9A17D3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5302" y="599440"/>
            <a:ext cx="11400938" cy="575882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de-DE" b="1" u="sng" dirty="0">
                <a:solidFill>
                  <a:schemeClr val="tx2"/>
                </a:solidFill>
              </a:rPr>
              <a:t>5. Tests:</a:t>
            </a:r>
          </a:p>
          <a:p>
            <a:pPr marL="0" indent="0">
              <a:buNone/>
            </a:pPr>
            <a:r>
              <a:rPr lang="de-DE" sz="1800" b="1" dirty="0" err="1">
                <a:solidFill>
                  <a:schemeClr val="tx2"/>
                </a:solidFill>
              </a:rPr>
              <a:t>Radionuclidic</a:t>
            </a:r>
            <a:r>
              <a:rPr lang="de-DE" sz="1800" b="1" dirty="0">
                <a:solidFill>
                  <a:schemeClr val="tx2"/>
                </a:solidFill>
              </a:rPr>
              <a:t> </a:t>
            </a:r>
            <a:r>
              <a:rPr lang="de-DE" sz="1800" b="1" dirty="0" err="1">
                <a:solidFill>
                  <a:schemeClr val="tx2"/>
                </a:solidFill>
              </a:rPr>
              <a:t>purity</a:t>
            </a:r>
            <a:r>
              <a:rPr lang="de-DE" sz="1800" b="1" dirty="0">
                <a:solidFill>
                  <a:schemeClr val="tx2"/>
                </a:solidFill>
              </a:rPr>
              <a:t> </a:t>
            </a:r>
            <a:r>
              <a:rPr lang="de-DE" sz="1800" dirty="0">
                <a:solidFill>
                  <a:schemeClr val="tx2"/>
                </a:solidFill>
              </a:rPr>
              <a:t>(</a:t>
            </a:r>
            <a:r>
              <a:rPr lang="de-DE" sz="1800" dirty="0" err="1">
                <a:solidFill>
                  <a:schemeClr val="tx2"/>
                </a:solidFill>
              </a:rPr>
              <a:t>Ph</a:t>
            </a:r>
            <a:r>
              <a:rPr lang="de-DE" sz="1800" dirty="0">
                <a:solidFill>
                  <a:schemeClr val="tx2"/>
                </a:solidFill>
              </a:rPr>
              <a:t>. Eur. 2462/3109)</a:t>
            </a:r>
          </a:p>
          <a:p>
            <a:r>
              <a:rPr lang="en-US" sz="1800" dirty="0">
                <a:solidFill>
                  <a:schemeClr val="tx2"/>
                </a:solidFill>
              </a:rPr>
              <a:t>Gamma ray spectrometry: Ga-68 min. 99.9 % of total radioactivity</a:t>
            </a:r>
          </a:p>
          <a:p>
            <a:endParaRPr lang="de-DE" sz="1800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de-DE" sz="1800" b="1" dirty="0" err="1">
                <a:solidFill>
                  <a:schemeClr val="tx2"/>
                </a:solidFill>
              </a:rPr>
              <a:t>Radiochemical</a:t>
            </a:r>
            <a:r>
              <a:rPr lang="de-DE" sz="1800" b="1" dirty="0">
                <a:solidFill>
                  <a:schemeClr val="tx2"/>
                </a:solidFill>
              </a:rPr>
              <a:t> </a:t>
            </a:r>
            <a:r>
              <a:rPr lang="de-DE" sz="1800" b="1" dirty="0" err="1">
                <a:solidFill>
                  <a:schemeClr val="tx2"/>
                </a:solidFill>
              </a:rPr>
              <a:t>purity</a:t>
            </a:r>
            <a:endParaRPr lang="de-DE" sz="1800" b="1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de-DE" sz="1800" dirty="0">
                <a:solidFill>
                  <a:schemeClr val="tx2"/>
                </a:solidFill>
              </a:rPr>
              <a:t>A) </a:t>
            </a:r>
            <a:r>
              <a:rPr lang="de-DE" sz="1800" b="1" dirty="0">
                <a:solidFill>
                  <a:schemeClr val="tx2"/>
                </a:solidFill>
              </a:rPr>
              <a:t>TLC </a:t>
            </a:r>
            <a:r>
              <a:rPr lang="de-DE" sz="1800" dirty="0">
                <a:solidFill>
                  <a:schemeClr val="tx2"/>
                </a:solidFill>
              </a:rPr>
              <a:t>(Ph. Eur. 2.2.27): Silica gel plate (glass fibre), m.P. 77 g/L ammonium acetat in  			H2O/MeOH (50/50 V/V);</a:t>
            </a:r>
          </a:p>
          <a:p>
            <a:pPr marL="0" indent="0">
              <a:buNone/>
            </a:pPr>
            <a:r>
              <a:rPr lang="de-DE" sz="1800" dirty="0">
                <a:solidFill>
                  <a:schemeClr val="tx2"/>
                </a:solidFill>
              </a:rPr>
              <a:t>	Rf </a:t>
            </a:r>
            <a:r>
              <a:rPr lang="de-DE" sz="1800" dirty="0" err="1">
                <a:solidFill>
                  <a:schemeClr val="tx2"/>
                </a:solidFill>
              </a:rPr>
              <a:t>of</a:t>
            </a:r>
            <a:r>
              <a:rPr lang="de-DE" sz="1800" dirty="0">
                <a:solidFill>
                  <a:schemeClr val="tx2"/>
                </a:solidFill>
              </a:rPr>
              <a:t> [68Ga]</a:t>
            </a:r>
            <a:r>
              <a:rPr lang="de-DE" sz="1800" dirty="0" err="1">
                <a:solidFill>
                  <a:schemeClr val="tx2"/>
                </a:solidFill>
              </a:rPr>
              <a:t>gallium</a:t>
            </a:r>
            <a:r>
              <a:rPr lang="de-DE" sz="1800" dirty="0">
                <a:solidFill>
                  <a:schemeClr val="tx2"/>
                </a:solidFill>
              </a:rPr>
              <a:t> </a:t>
            </a:r>
            <a:r>
              <a:rPr lang="de-DE" sz="1800" dirty="0" err="1">
                <a:solidFill>
                  <a:schemeClr val="tx2"/>
                </a:solidFill>
              </a:rPr>
              <a:t>oxodotreotide</a:t>
            </a:r>
            <a:r>
              <a:rPr lang="de-DE" sz="1800" dirty="0">
                <a:solidFill>
                  <a:schemeClr val="tx2"/>
                </a:solidFill>
              </a:rPr>
              <a:t> = 0.8 - 1.0 </a:t>
            </a:r>
          </a:p>
          <a:p>
            <a:pPr marL="0" indent="0">
              <a:buNone/>
            </a:pPr>
            <a:r>
              <a:rPr lang="de-DE" sz="1800" dirty="0">
                <a:solidFill>
                  <a:schemeClr val="tx2"/>
                </a:solidFill>
              </a:rPr>
              <a:t>		</a:t>
            </a:r>
            <a:r>
              <a:rPr lang="de-DE" sz="1800" dirty="0">
                <a:solidFill>
                  <a:schemeClr val="tx2"/>
                </a:solidFill>
                <a:sym typeface="Wingdings" panose="05000000000000000000" pitchFamily="2" charset="2"/>
              </a:rPr>
              <a:t> limit: </a:t>
            </a:r>
            <a:r>
              <a:rPr lang="de-DE" sz="1800" dirty="0">
                <a:solidFill>
                  <a:schemeClr val="tx2"/>
                </a:solidFill>
              </a:rPr>
              <a:t>≤ 3 % of Ga-68 species (Rf &lt; 0.2)</a:t>
            </a:r>
          </a:p>
          <a:p>
            <a:endParaRPr lang="de-DE" sz="1800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de-DE" sz="1800" dirty="0">
                <a:solidFill>
                  <a:schemeClr val="tx2"/>
                </a:solidFill>
              </a:rPr>
              <a:t>B) </a:t>
            </a:r>
            <a:r>
              <a:rPr lang="de-DE" sz="1800" b="1" dirty="0">
                <a:solidFill>
                  <a:schemeClr val="tx2"/>
                </a:solidFill>
              </a:rPr>
              <a:t>Liquid Chromatography </a:t>
            </a:r>
            <a:r>
              <a:rPr lang="de-DE" sz="1800" dirty="0">
                <a:solidFill>
                  <a:schemeClr val="tx2"/>
                </a:solidFill>
              </a:rPr>
              <a:t>(Ph. Eur. 2.2.29): solvent: TFA/H2O (1/999 V/V); m.P. TFA/ACN/H2O (1/220/780 V/V/V);</a:t>
            </a:r>
            <a:r>
              <a:rPr lang="en-US" sz="1800" dirty="0">
                <a:solidFill>
                  <a:schemeClr val="tx2"/>
                </a:solidFill>
              </a:rPr>
              <a:t> 	flow 0,6 ml/min;</a:t>
            </a:r>
            <a:r>
              <a:rPr lang="de-DE" sz="1800" dirty="0">
                <a:solidFill>
                  <a:schemeClr val="tx2"/>
                </a:solidFill>
              </a:rPr>
              <a:t> s.P. </a:t>
            </a:r>
            <a:r>
              <a:rPr lang="en-US" sz="1800" dirty="0">
                <a:solidFill>
                  <a:schemeClr val="tx2"/>
                </a:solidFill>
              </a:rPr>
              <a:t>base-deactivated end-capped </a:t>
            </a:r>
            <a:r>
              <a:rPr lang="en-US" sz="1800" dirty="0" err="1">
                <a:solidFill>
                  <a:schemeClr val="tx2"/>
                </a:solidFill>
              </a:rPr>
              <a:t>octadecylsilyl</a:t>
            </a:r>
            <a:r>
              <a:rPr lang="en-US" sz="1800" dirty="0">
                <a:solidFill>
                  <a:schemeClr val="tx2"/>
                </a:solidFill>
              </a:rPr>
              <a:t> silica gel;  radioactivity detector</a:t>
            </a:r>
          </a:p>
          <a:p>
            <a:pPr marL="0" indent="0">
              <a:buNone/>
            </a:pPr>
            <a:r>
              <a:rPr lang="en-US" sz="1800" dirty="0">
                <a:solidFill>
                  <a:schemeClr val="tx2"/>
                </a:solidFill>
              </a:rPr>
              <a:t>	4 reference solutions (next slide)</a:t>
            </a:r>
          </a:p>
          <a:p>
            <a:pPr marL="0" indent="0">
              <a:buNone/>
            </a:pPr>
            <a:r>
              <a:rPr lang="de-DE" sz="1800" dirty="0">
                <a:solidFill>
                  <a:schemeClr val="tx2"/>
                </a:solidFill>
              </a:rPr>
              <a:t>	</a:t>
            </a:r>
            <a:r>
              <a:rPr lang="de-DE" sz="1800" dirty="0">
                <a:solidFill>
                  <a:schemeClr val="tx2"/>
                </a:solidFill>
                <a:sym typeface="Wingdings" panose="05000000000000000000" pitchFamily="2" charset="2"/>
              </a:rPr>
              <a:t> </a:t>
            </a:r>
            <a:r>
              <a:rPr lang="de-DE" sz="1800" dirty="0">
                <a:solidFill>
                  <a:schemeClr val="tx2"/>
                </a:solidFill>
              </a:rPr>
              <a:t>limit: </a:t>
            </a:r>
            <a:r>
              <a:rPr lang="en-US" sz="1800" dirty="0">
                <a:solidFill>
                  <a:schemeClr val="tx2"/>
                </a:solidFill>
              </a:rPr>
              <a:t>[68Ga]gallium </a:t>
            </a:r>
            <a:r>
              <a:rPr lang="en-US" sz="1800" dirty="0" err="1">
                <a:solidFill>
                  <a:schemeClr val="tx2"/>
                </a:solidFill>
              </a:rPr>
              <a:t>oxodotreotide</a:t>
            </a:r>
            <a:r>
              <a:rPr lang="en-US" sz="1800" dirty="0">
                <a:solidFill>
                  <a:schemeClr val="tx2"/>
                </a:solidFill>
              </a:rPr>
              <a:t> : minimum 95 % of the total radioactivity</a:t>
            </a:r>
          </a:p>
        </p:txBody>
      </p:sp>
    </p:spTree>
    <p:extLst>
      <p:ext uri="{BB962C8B-B14F-4D97-AF65-F5344CB8AC3E}">
        <p14:creationId xmlns:p14="http://schemas.microsoft.com/office/powerpoint/2010/main" val="30484072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BA73A42-F908-23ED-6937-D2A868F630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557" y="1524790"/>
            <a:ext cx="10678886" cy="5481102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de-DE" sz="1800" b="1" dirty="0">
                <a:solidFill>
                  <a:schemeClr val="tx2"/>
                </a:solidFill>
              </a:rPr>
              <a:t>Liquid Chromatography </a:t>
            </a:r>
            <a:r>
              <a:rPr lang="de-DE" sz="1800" dirty="0">
                <a:solidFill>
                  <a:schemeClr val="tx2"/>
                </a:solidFill>
              </a:rPr>
              <a:t>(Continued)</a:t>
            </a:r>
          </a:p>
          <a:p>
            <a:pPr marL="0" indent="0">
              <a:buNone/>
            </a:pPr>
            <a:r>
              <a:rPr lang="de-DE" sz="1800" dirty="0">
                <a:solidFill>
                  <a:schemeClr val="tx2"/>
                </a:solidFill>
              </a:rPr>
              <a:t>SST (System suitability test): </a:t>
            </a:r>
          </a:p>
          <a:p>
            <a:pPr marL="0" indent="0">
              <a:buNone/>
            </a:pPr>
            <a:endParaRPr lang="de-DE" sz="1800" dirty="0">
              <a:solidFill>
                <a:schemeClr val="tx2"/>
              </a:solidFill>
            </a:endParaRPr>
          </a:p>
          <a:p>
            <a:pPr>
              <a:lnSpc>
                <a:spcPct val="100000"/>
              </a:lnSpc>
              <a:buFontTx/>
              <a:buChar char="-"/>
            </a:pPr>
            <a:r>
              <a:rPr lang="de-DE" sz="1600" dirty="0">
                <a:solidFill>
                  <a:schemeClr val="tx2"/>
                </a:solidFill>
              </a:rPr>
              <a:t>Ref. solution A: </a:t>
            </a:r>
            <a:r>
              <a:rPr lang="es-ES" sz="1600" dirty="0"/>
              <a:t>[Ga]Ga-</a:t>
            </a:r>
            <a:r>
              <a:rPr lang="es-ES" sz="1600" dirty="0" err="1"/>
              <a:t>oxodotreotide</a:t>
            </a:r>
            <a:r>
              <a:rPr lang="en-US" sz="1600" dirty="0"/>
              <a:t> - Identifies </a:t>
            </a:r>
            <a:r>
              <a:rPr lang="en-US" sz="1600" b="1" dirty="0"/>
              <a:t>the retention time of the labeled complex</a:t>
            </a:r>
            <a:r>
              <a:rPr lang="en-US" sz="1600" dirty="0"/>
              <a:t>.</a:t>
            </a:r>
            <a:endParaRPr lang="de-DE" sz="1600" dirty="0">
              <a:solidFill>
                <a:schemeClr val="tx2"/>
              </a:solidFill>
            </a:endParaRPr>
          </a:p>
          <a:p>
            <a:pPr>
              <a:lnSpc>
                <a:spcPct val="100000"/>
              </a:lnSpc>
              <a:buFontTx/>
              <a:buChar char="-"/>
            </a:pPr>
            <a:r>
              <a:rPr lang="de-DE" sz="1600" dirty="0">
                <a:solidFill>
                  <a:schemeClr val="tx2"/>
                </a:solidFill>
              </a:rPr>
              <a:t>Ref. solution B: </a:t>
            </a:r>
            <a:r>
              <a:rPr lang="es-ES" sz="1600" dirty="0" err="1"/>
              <a:t>Oxodotreotide</a:t>
            </a:r>
            <a:r>
              <a:rPr lang="es-ES" sz="1600" dirty="0"/>
              <a:t> – Used </a:t>
            </a:r>
            <a:r>
              <a:rPr lang="es-ES" sz="1600" dirty="0" err="1"/>
              <a:t>to</a:t>
            </a:r>
            <a:r>
              <a:rPr lang="es-ES" sz="1600" dirty="0"/>
              <a:t> prepare ref. </a:t>
            </a:r>
            <a:r>
              <a:rPr lang="es-ES" sz="1600" dirty="0" err="1"/>
              <a:t>solution</a:t>
            </a:r>
            <a:r>
              <a:rPr lang="es-ES" sz="1600" dirty="0"/>
              <a:t> C and D</a:t>
            </a:r>
          </a:p>
          <a:p>
            <a:pPr>
              <a:lnSpc>
                <a:spcPct val="100000"/>
              </a:lnSpc>
              <a:buFontTx/>
              <a:buChar char="-"/>
            </a:pPr>
            <a:r>
              <a:rPr lang="de-DE" sz="1600" dirty="0">
                <a:solidFill>
                  <a:schemeClr val="tx2"/>
                </a:solidFill>
              </a:rPr>
              <a:t>Ref. Solution C :</a:t>
            </a:r>
            <a:r>
              <a:rPr lang="es-ES" sz="1600" dirty="0" err="1"/>
              <a:t>Diluted</a:t>
            </a:r>
            <a:r>
              <a:rPr lang="es-ES" sz="1600" dirty="0"/>
              <a:t> </a:t>
            </a:r>
            <a:r>
              <a:rPr lang="es-ES" sz="1600" dirty="0" err="1"/>
              <a:t>oxodotreotide</a:t>
            </a:r>
            <a:r>
              <a:rPr lang="es-ES" sz="1600" dirty="0"/>
              <a:t> - </a:t>
            </a:r>
            <a:r>
              <a:rPr lang="en-US" sz="1600" dirty="0"/>
              <a:t>Used to </a:t>
            </a:r>
            <a:r>
              <a:rPr lang="en-US" sz="1600" b="1" dirty="0"/>
              <a:t>establish the impurity quantification limit</a:t>
            </a:r>
            <a:r>
              <a:rPr lang="en-US" sz="1600" dirty="0"/>
              <a:t>.</a:t>
            </a:r>
            <a:endParaRPr lang="de-DE" sz="1600" dirty="0">
              <a:solidFill>
                <a:schemeClr val="tx2"/>
              </a:solidFill>
            </a:endParaRPr>
          </a:p>
          <a:p>
            <a:pPr>
              <a:lnSpc>
                <a:spcPct val="100000"/>
              </a:lnSpc>
              <a:buFontTx/>
              <a:buChar char="-"/>
            </a:pPr>
            <a:r>
              <a:rPr lang="de-DE" sz="1600" dirty="0">
                <a:solidFill>
                  <a:schemeClr val="tx2"/>
                </a:solidFill>
              </a:rPr>
              <a:t>Ref. solution D: </a:t>
            </a:r>
            <a:r>
              <a:rPr lang="es-ES" sz="1600" dirty="0"/>
              <a:t>Mixture </a:t>
            </a:r>
            <a:r>
              <a:rPr lang="es-ES" sz="1600" dirty="0" err="1"/>
              <a:t>of</a:t>
            </a:r>
            <a:r>
              <a:rPr lang="es-ES" sz="1600" dirty="0"/>
              <a:t> (a) + (b) - </a:t>
            </a:r>
            <a:r>
              <a:rPr lang="en-US" sz="1600" dirty="0"/>
              <a:t>Key for </a:t>
            </a:r>
            <a:r>
              <a:rPr lang="en-US" sz="1600" b="1" dirty="0"/>
              <a:t>system suitability</a:t>
            </a:r>
            <a:r>
              <a:rPr lang="en-US" sz="1600" dirty="0"/>
              <a:t>. Injected to </a:t>
            </a:r>
            <a:r>
              <a:rPr lang="en-US" sz="1600" b="1" dirty="0"/>
              <a:t>verify that the system adequately resolves the two peaks</a:t>
            </a:r>
          </a:p>
          <a:p>
            <a:pPr>
              <a:lnSpc>
                <a:spcPct val="100000"/>
              </a:lnSpc>
              <a:buFontTx/>
              <a:buChar char="-"/>
            </a:pPr>
            <a:endParaRPr lang="en-US" sz="1600" b="1" dirty="0"/>
          </a:p>
          <a:p>
            <a:pPr marL="0" indent="0">
              <a:buNone/>
            </a:pPr>
            <a:r>
              <a:rPr lang="en-US" sz="1600" b="1" dirty="0"/>
              <a:t>Resolution: </a:t>
            </a:r>
            <a:r>
              <a:rPr lang="en-US" sz="1600" dirty="0"/>
              <a:t>minimum 3.0 between the peaks due to </a:t>
            </a:r>
            <a:r>
              <a:rPr lang="en-US" sz="1600" dirty="0" err="1"/>
              <a:t>oxodotreotide</a:t>
            </a:r>
            <a:r>
              <a:rPr lang="en-US" sz="1600" dirty="0"/>
              <a:t> and gallium </a:t>
            </a:r>
            <a:r>
              <a:rPr lang="en-US" sz="1600" dirty="0" err="1"/>
              <a:t>oxodotreotide</a:t>
            </a:r>
            <a:r>
              <a:rPr lang="en-US" sz="1600" dirty="0"/>
              <a:t> in the chromatogram obtained with reference solution (d) using the spectrophotometer.</a:t>
            </a:r>
          </a:p>
          <a:p>
            <a:pPr marL="0" indent="0">
              <a:buNone/>
            </a:pPr>
            <a:r>
              <a:rPr lang="en-US" sz="1600" b="1" dirty="0"/>
              <a:t>Symmetry factor: </a:t>
            </a:r>
            <a:r>
              <a:rPr lang="en-US" sz="1600" dirty="0"/>
              <a:t>maximum 3.0 for the peak due to </a:t>
            </a:r>
            <a:r>
              <a:rPr lang="en-US" sz="1600" dirty="0" err="1"/>
              <a:t>oxodotreotide</a:t>
            </a:r>
            <a:r>
              <a:rPr lang="en-US" sz="1600" dirty="0"/>
              <a:t> in the chromatogram obtained with reference solution (c) using the spectrophotometer.</a:t>
            </a:r>
            <a:endParaRPr lang="en-US" sz="1600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US" sz="1800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US" sz="1800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US" sz="1800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US" sz="1800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US" sz="1800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US" sz="1800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US" sz="1800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US" sz="1800" dirty="0">
              <a:solidFill>
                <a:schemeClr val="tx2"/>
              </a:solidFill>
            </a:endParaRPr>
          </a:p>
        </p:txBody>
      </p:sp>
      <p:sp>
        <p:nvSpPr>
          <p:cNvPr id="7" name="AutoShape 2" descr="Imagen de salida">
            <a:extLst>
              <a:ext uri="{FF2B5EF4-FFF2-40B4-BE49-F238E27FC236}">
                <a16:creationId xmlns:a16="http://schemas.microsoft.com/office/drawing/2014/main" id="{D1012623-CCDD-B9AC-F709-C3D46E70FA5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426049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4338A1A-3363-2F6C-DCF0-AE37D07EA9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Imagen de salida">
            <a:extLst>
              <a:ext uri="{FF2B5EF4-FFF2-40B4-BE49-F238E27FC236}">
                <a16:creationId xmlns:a16="http://schemas.microsoft.com/office/drawing/2014/main" id="{443FFE89-033C-D084-4B2D-096F5B3B745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D9A2D75-D1A1-F247-A432-D0DA7975AD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454" y="1397496"/>
            <a:ext cx="3263044" cy="1826941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E517AC7E-08CC-BC7B-1B2C-DD45859C41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0165" y="1345335"/>
            <a:ext cx="7346381" cy="1931265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7BFB88AF-CBD6-4A7F-9A52-2F04C8D16048}"/>
              </a:ext>
            </a:extLst>
          </p:cNvPr>
          <p:cNvSpPr txBox="1"/>
          <p:nvPr/>
        </p:nvSpPr>
        <p:spPr>
          <a:xfrm>
            <a:off x="1110343" y="721234"/>
            <a:ext cx="8267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err="1">
                <a:solidFill>
                  <a:schemeClr val="tx2"/>
                </a:solidFill>
              </a:rPr>
              <a:t>System</a:t>
            </a:r>
            <a:r>
              <a:rPr lang="es-ES" b="1" dirty="0">
                <a:solidFill>
                  <a:schemeClr val="tx2"/>
                </a:solidFill>
              </a:rPr>
              <a:t> </a:t>
            </a:r>
            <a:r>
              <a:rPr lang="es-ES" b="1" dirty="0" err="1">
                <a:solidFill>
                  <a:schemeClr val="tx2"/>
                </a:solidFill>
              </a:rPr>
              <a:t>Suitability</a:t>
            </a:r>
            <a:r>
              <a:rPr lang="es-ES" b="1" dirty="0">
                <a:solidFill>
                  <a:schemeClr val="tx2"/>
                </a:solidFill>
              </a:rPr>
              <a:t> test and </a:t>
            </a:r>
            <a:r>
              <a:rPr lang="es-ES" b="1" dirty="0" err="1">
                <a:solidFill>
                  <a:schemeClr val="tx2"/>
                </a:solidFill>
              </a:rPr>
              <a:t>sample</a:t>
            </a:r>
            <a:r>
              <a:rPr lang="es-ES" dirty="0">
                <a:solidFill>
                  <a:schemeClr val="tx2"/>
                </a:solidFill>
              </a:rPr>
              <a:t> (</a:t>
            </a:r>
            <a:r>
              <a:rPr lang="es-ES" dirty="0" err="1">
                <a:solidFill>
                  <a:schemeClr val="tx2"/>
                </a:solidFill>
              </a:rPr>
              <a:t>How</a:t>
            </a:r>
            <a:r>
              <a:rPr lang="es-ES" dirty="0">
                <a:solidFill>
                  <a:schemeClr val="tx2"/>
                </a:solidFill>
              </a:rPr>
              <a:t> </a:t>
            </a:r>
            <a:r>
              <a:rPr lang="es-ES" dirty="0" err="1">
                <a:solidFill>
                  <a:schemeClr val="tx2"/>
                </a:solidFill>
              </a:rPr>
              <a:t>Chromatograms</a:t>
            </a:r>
            <a:r>
              <a:rPr lang="es-ES" dirty="0">
                <a:solidFill>
                  <a:schemeClr val="tx2"/>
                </a:solidFill>
              </a:rPr>
              <a:t> look </a:t>
            </a:r>
            <a:r>
              <a:rPr lang="es-ES" dirty="0" err="1">
                <a:solidFill>
                  <a:schemeClr val="tx2"/>
                </a:solidFill>
              </a:rPr>
              <a:t>like</a:t>
            </a:r>
            <a:r>
              <a:rPr lang="es-ES" dirty="0">
                <a:solidFill>
                  <a:schemeClr val="tx2"/>
                </a:solidFill>
              </a:rPr>
              <a:t>):</a:t>
            </a: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F7F803EA-7D8C-4EA0-DCA0-58C7E79572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4849" y="3833915"/>
            <a:ext cx="8737502" cy="2436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2565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AE405C9-8411-8526-227B-117011B7CB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5" name="Rectangle 34">
            <a:extLst>
              <a:ext uri="{FF2B5EF4-FFF2-40B4-BE49-F238E27FC236}">
                <a16:creationId xmlns:a16="http://schemas.microsoft.com/office/drawing/2014/main" id="{1E020063-2385-44AC-BD67-258E1F0B9F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36">
            <a:extLst>
              <a:ext uri="{FF2B5EF4-FFF2-40B4-BE49-F238E27FC236}">
                <a16:creationId xmlns:a16="http://schemas.microsoft.com/office/drawing/2014/main" id="{7E014A0B-5338-4077-AFE9-A90D04D449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78127680-150F-4A90-9950-F663925781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05" y="-1"/>
            <a:ext cx="3362070" cy="2522849"/>
            <a:chOff x="-305" y="-1"/>
            <a:chExt cx="3832880" cy="2876136"/>
          </a:xfrm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5088F97A-8362-4967-B664-D748B846EC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3815424" cy="2653659"/>
            </a:xfrm>
            <a:custGeom>
              <a:avLst/>
              <a:gdLst>
                <a:gd name="connsiteX0" fmla="*/ 3203055 w 3815424"/>
                <a:gd name="connsiteY0" fmla="*/ 0 h 2653659"/>
                <a:gd name="connsiteX1" fmla="*/ 3815424 w 3815424"/>
                <a:gd name="connsiteY1" fmla="*/ 0 h 2653659"/>
                <a:gd name="connsiteX2" fmla="*/ 3801025 w 3815424"/>
                <a:gd name="connsiteY2" fmla="*/ 214243 h 2653659"/>
                <a:gd name="connsiteX3" fmla="*/ 587142 w 3815424"/>
                <a:gd name="connsiteY3" fmla="*/ 2653659 h 2653659"/>
                <a:gd name="connsiteX4" fmla="*/ 53389 w 3815424"/>
                <a:gd name="connsiteY4" fmla="*/ 2605041 h 2653659"/>
                <a:gd name="connsiteX5" fmla="*/ 0 w 3815424"/>
                <a:gd name="connsiteY5" fmla="*/ 2593136 h 2653659"/>
                <a:gd name="connsiteX6" fmla="*/ 0 w 3815424"/>
                <a:gd name="connsiteY6" fmla="*/ 1994836 h 2653659"/>
                <a:gd name="connsiteX7" fmla="*/ 159710 w 3815424"/>
                <a:gd name="connsiteY7" fmla="*/ 2035054 h 2653659"/>
                <a:gd name="connsiteX8" fmla="*/ 587142 w 3815424"/>
                <a:gd name="connsiteY8" fmla="*/ 2075152 h 2653659"/>
                <a:gd name="connsiteX9" fmla="*/ 1549283 w 3815424"/>
                <a:gd name="connsiteY9" fmla="*/ 1900153 h 2653659"/>
                <a:gd name="connsiteX10" fmla="*/ 2406698 w 3815424"/>
                <a:gd name="connsiteY10" fmla="*/ 1418450 h 2653659"/>
                <a:gd name="connsiteX11" fmla="*/ 2996069 w 3815424"/>
                <a:gd name="connsiteY11" fmla="*/ 728678 h 2653659"/>
                <a:gd name="connsiteX12" fmla="*/ 3193967 w 3815424"/>
                <a:gd name="connsiteY12" fmla="*/ 137719 h 265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5424" h="2653659">
                  <a:moveTo>
                    <a:pt x="3203055" y="0"/>
                  </a:moveTo>
                  <a:lnTo>
                    <a:pt x="3815424" y="0"/>
                  </a:lnTo>
                  <a:lnTo>
                    <a:pt x="3801025" y="214243"/>
                  </a:lnTo>
                  <a:cubicBezTo>
                    <a:pt x="3616317" y="1584467"/>
                    <a:pt x="2091637" y="2653659"/>
                    <a:pt x="587142" y="2653659"/>
                  </a:cubicBezTo>
                  <a:cubicBezTo>
                    <a:pt x="400192" y="2653659"/>
                    <a:pt x="222112" y="2636953"/>
                    <a:pt x="53389" y="2605041"/>
                  </a:cubicBezTo>
                  <a:lnTo>
                    <a:pt x="0" y="2593136"/>
                  </a:lnTo>
                  <a:lnTo>
                    <a:pt x="0" y="1994836"/>
                  </a:lnTo>
                  <a:lnTo>
                    <a:pt x="159710" y="2035054"/>
                  </a:lnTo>
                  <a:cubicBezTo>
                    <a:pt x="295467" y="2061726"/>
                    <a:pt x="438268" y="2075152"/>
                    <a:pt x="587142" y="2075152"/>
                  </a:cubicBezTo>
                  <a:cubicBezTo>
                    <a:pt x="901731" y="2075152"/>
                    <a:pt x="1234490" y="2014697"/>
                    <a:pt x="1549283" y="1900153"/>
                  </a:cubicBezTo>
                  <a:cubicBezTo>
                    <a:pt x="1860709" y="1786959"/>
                    <a:pt x="2157231" y="1620350"/>
                    <a:pt x="2406698" y="1418450"/>
                  </a:cubicBezTo>
                  <a:cubicBezTo>
                    <a:pt x="2655859" y="1216840"/>
                    <a:pt x="2859596" y="978302"/>
                    <a:pt x="2996069" y="728678"/>
                  </a:cubicBezTo>
                  <a:cubicBezTo>
                    <a:pt x="3101178" y="536396"/>
                    <a:pt x="3167417" y="338366"/>
                    <a:pt x="3193967" y="13771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30F9DEDE-4318-412A-81C5-C8C90F6897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-1"/>
              <a:ext cx="3815424" cy="2653660"/>
            </a:xfrm>
            <a:custGeom>
              <a:avLst/>
              <a:gdLst>
                <a:gd name="connsiteX0" fmla="*/ 3305038 w 3815424"/>
                <a:gd name="connsiteY0" fmla="*/ 0 h 2653660"/>
                <a:gd name="connsiteX1" fmla="*/ 3815424 w 3815424"/>
                <a:gd name="connsiteY1" fmla="*/ 0 h 2653660"/>
                <a:gd name="connsiteX2" fmla="*/ 3801025 w 3815424"/>
                <a:gd name="connsiteY2" fmla="*/ 214244 h 2653660"/>
                <a:gd name="connsiteX3" fmla="*/ 587142 w 3815424"/>
                <a:gd name="connsiteY3" fmla="*/ 2653660 h 2653660"/>
                <a:gd name="connsiteX4" fmla="*/ 53389 w 3815424"/>
                <a:gd name="connsiteY4" fmla="*/ 2605042 h 2653660"/>
                <a:gd name="connsiteX5" fmla="*/ 0 w 3815424"/>
                <a:gd name="connsiteY5" fmla="*/ 2593137 h 2653660"/>
                <a:gd name="connsiteX6" fmla="*/ 0 w 3815424"/>
                <a:gd name="connsiteY6" fmla="*/ 2094444 h 2653660"/>
                <a:gd name="connsiteX7" fmla="*/ 137675 w 3815424"/>
                <a:gd name="connsiteY7" fmla="*/ 2129195 h 2653660"/>
                <a:gd name="connsiteX8" fmla="*/ 587142 w 3815424"/>
                <a:gd name="connsiteY8" fmla="*/ 2171571 h 2653660"/>
                <a:gd name="connsiteX9" fmla="*/ 1585826 w 3815424"/>
                <a:gd name="connsiteY9" fmla="*/ 1990112 h 2653660"/>
                <a:gd name="connsiteX10" fmla="*/ 2473046 w 3815424"/>
                <a:gd name="connsiteY10" fmla="*/ 1491633 h 2653660"/>
                <a:gd name="connsiteX11" fmla="*/ 3086710 w 3815424"/>
                <a:gd name="connsiteY11" fmla="*/ 772838 h 2653660"/>
                <a:gd name="connsiteX12" fmla="*/ 3295217 w 3815424"/>
                <a:gd name="connsiteY12" fmla="*/ 149229 h 2653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5424" h="2653660">
                  <a:moveTo>
                    <a:pt x="3305038" y="0"/>
                  </a:moveTo>
                  <a:lnTo>
                    <a:pt x="3815424" y="0"/>
                  </a:lnTo>
                  <a:lnTo>
                    <a:pt x="3801025" y="214244"/>
                  </a:lnTo>
                  <a:cubicBezTo>
                    <a:pt x="3616317" y="1584467"/>
                    <a:pt x="2091637" y="2653660"/>
                    <a:pt x="587142" y="2653660"/>
                  </a:cubicBezTo>
                  <a:cubicBezTo>
                    <a:pt x="400192" y="2653660"/>
                    <a:pt x="222112" y="2636954"/>
                    <a:pt x="53389" y="2605042"/>
                  </a:cubicBezTo>
                  <a:lnTo>
                    <a:pt x="0" y="2593137"/>
                  </a:lnTo>
                  <a:lnTo>
                    <a:pt x="0" y="2094444"/>
                  </a:lnTo>
                  <a:lnTo>
                    <a:pt x="137675" y="2129195"/>
                  </a:lnTo>
                  <a:cubicBezTo>
                    <a:pt x="280616" y="2157374"/>
                    <a:pt x="430766" y="2171571"/>
                    <a:pt x="587142" y="2171571"/>
                  </a:cubicBezTo>
                  <a:cubicBezTo>
                    <a:pt x="918879" y="2171571"/>
                    <a:pt x="1254904" y="2110634"/>
                    <a:pt x="1585826" y="1990112"/>
                  </a:cubicBezTo>
                  <a:cubicBezTo>
                    <a:pt x="1908071" y="1873061"/>
                    <a:pt x="2214800" y="1700666"/>
                    <a:pt x="2473046" y="1491633"/>
                  </a:cubicBezTo>
                  <a:cubicBezTo>
                    <a:pt x="2735782" y="1279031"/>
                    <a:pt x="2942276" y="1037118"/>
                    <a:pt x="3086710" y="772838"/>
                  </a:cubicBezTo>
                  <a:cubicBezTo>
                    <a:pt x="3197408" y="570216"/>
                    <a:pt x="3267226" y="361248"/>
                    <a:pt x="3295217" y="14922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09E97DE9-7844-4707-8928-1CD88ADB72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1"/>
              <a:ext cx="3815986" cy="2675935"/>
            </a:xfrm>
            <a:custGeom>
              <a:avLst/>
              <a:gdLst>
                <a:gd name="connsiteX0" fmla="*/ 3648768 w 3815986"/>
                <a:gd name="connsiteY0" fmla="*/ 0 h 2675935"/>
                <a:gd name="connsiteX1" fmla="*/ 3815986 w 3815986"/>
                <a:gd name="connsiteY1" fmla="*/ 0 h 2675935"/>
                <a:gd name="connsiteX2" fmla="*/ 3804695 w 3815986"/>
                <a:gd name="connsiteY2" fmla="*/ 200084 h 2675935"/>
                <a:gd name="connsiteX3" fmla="*/ 3762590 w 3815986"/>
                <a:gd name="connsiteY3" fmla="*/ 455543 h 2675935"/>
                <a:gd name="connsiteX4" fmla="*/ 3592332 w 3815986"/>
                <a:gd name="connsiteY4" fmla="*/ 947274 h 2675935"/>
                <a:gd name="connsiteX5" fmla="*/ 2953967 w 3815986"/>
                <a:gd name="connsiteY5" fmla="*/ 1782349 h 2675935"/>
                <a:gd name="connsiteX6" fmla="*/ 2530669 w 3815986"/>
                <a:gd name="connsiteY6" fmla="*/ 2109494 h 2675935"/>
                <a:gd name="connsiteX7" fmla="*/ 2057561 w 3815986"/>
                <a:gd name="connsiteY7" fmla="*/ 2369245 h 2675935"/>
                <a:gd name="connsiteX8" fmla="*/ 1007330 w 3815986"/>
                <a:gd name="connsiteY8" fmla="*/ 2655701 h 2675935"/>
                <a:gd name="connsiteX9" fmla="*/ 732765 w 3815986"/>
                <a:gd name="connsiteY9" fmla="*/ 2674696 h 2675935"/>
                <a:gd name="connsiteX10" fmla="*/ 457666 w 3815986"/>
                <a:gd name="connsiteY10" fmla="*/ 2670839 h 2675935"/>
                <a:gd name="connsiteX11" fmla="*/ 183574 w 3815986"/>
                <a:gd name="connsiteY11" fmla="*/ 2643312 h 2675935"/>
                <a:gd name="connsiteX12" fmla="*/ 0 w 3815986"/>
                <a:gd name="connsiteY12" fmla="*/ 2607798 h 2675935"/>
                <a:gd name="connsiteX13" fmla="*/ 0 w 3815986"/>
                <a:gd name="connsiteY13" fmla="*/ 2356652 h 2675935"/>
                <a:gd name="connsiteX14" fmla="*/ 222195 w 3815986"/>
                <a:gd name="connsiteY14" fmla="*/ 2396940 h 2675935"/>
                <a:gd name="connsiteX15" fmla="*/ 472364 w 3815986"/>
                <a:gd name="connsiteY15" fmla="*/ 2419092 h 2675935"/>
                <a:gd name="connsiteX16" fmla="*/ 974972 w 3815986"/>
                <a:gd name="connsiteY16" fmla="*/ 2402122 h 2675935"/>
                <a:gd name="connsiteX17" fmla="*/ 1468292 w 3815986"/>
                <a:gd name="connsiteY17" fmla="*/ 2304162 h 2675935"/>
                <a:gd name="connsiteX18" fmla="*/ 1940176 w 3815986"/>
                <a:gd name="connsiteY18" fmla="*/ 2133695 h 2675935"/>
                <a:gd name="connsiteX19" fmla="*/ 2783403 w 3815986"/>
                <a:gd name="connsiteY19" fmla="*/ 1609954 h 2675935"/>
                <a:gd name="connsiteX20" fmla="*/ 3128104 w 3815986"/>
                <a:gd name="connsiteY20" fmla="*/ 1260439 h 2675935"/>
                <a:gd name="connsiteX21" fmla="*/ 3400639 w 3815986"/>
                <a:gd name="connsiteY21" fmla="*/ 859052 h 2675935"/>
                <a:gd name="connsiteX22" fmla="*/ 3585595 w 3815986"/>
                <a:gd name="connsiteY22" fmla="*/ 415336 h 2675935"/>
                <a:gd name="connsiteX23" fmla="*/ 3635918 w 3815986"/>
                <a:gd name="connsiteY23" fmla="*/ 181137 h 2675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15986" h="2675935">
                  <a:moveTo>
                    <a:pt x="3648768" y="0"/>
                  </a:moveTo>
                  <a:lnTo>
                    <a:pt x="3815986" y="0"/>
                  </a:lnTo>
                  <a:lnTo>
                    <a:pt x="3804695" y="200084"/>
                  </a:lnTo>
                  <a:cubicBezTo>
                    <a:pt x="3795228" y="285751"/>
                    <a:pt x="3781167" y="371032"/>
                    <a:pt x="3762590" y="455543"/>
                  </a:cubicBezTo>
                  <a:cubicBezTo>
                    <a:pt x="3725537" y="624467"/>
                    <a:pt x="3668784" y="790112"/>
                    <a:pt x="3592332" y="947274"/>
                  </a:cubicBezTo>
                  <a:cubicBezTo>
                    <a:pt x="3438712" y="1261596"/>
                    <a:pt x="3216091" y="1542847"/>
                    <a:pt x="2953967" y="1782349"/>
                  </a:cubicBezTo>
                  <a:cubicBezTo>
                    <a:pt x="2822599" y="1902099"/>
                    <a:pt x="2680615" y="2011341"/>
                    <a:pt x="2530669" y="2109494"/>
                  </a:cubicBezTo>
                  <a:cubicBezTo>
                    <a:pt x="2380520" y="2207551"/>
                    <a:pt x="2222510" y="2294906"/>
                    <a:pt x="2057561" y="2369245"/>
                  </a:cubicBezTo>
                  <a:cubicBezTo>
                    <a:pt x="1727252" y="2516859"/>
                    <a:pt x="1371629" y="2614434"/>
                    <a:pt x="1007330" y="2655701"/>
                  </a:cubicBezTo>
                  <a:cubicBezTo>
                    <a:pt x="916281" y="2665873"/>
                    <a:pt x="824568" y="2672188"/>
                    <a:pt x="732765" y="2674696"/>
                  </a:cubicBezTo>
                  <a:cubicBezTo>
                    <a:pt x="640963" y="2677203"/>
                    <a:pt x="549072" y="2675901"/>
                    <a:pt x="457666" y="2670839"/>
                  </a:cubicBezTo>
                  <a:cubicBezTo>
                    <a:pt x="366106" y="2665584"/>
                    <a:pt x="274572" y="2656521"/>
                    <a:pt x="183574" y="2643312"/>
                  </a:cubicBezTo>
                  <a:lnTo>
                    <a:pt x="0" y="2607798"/>
                  </a:lnTo>
                  <a:lnTo>
                    <a:pt x="0" y="2356652"/>
                  </a:lnTo>
                  <a:lnTo>
                    <a:pt x="222195" y="2396940"/>
                  </a:lnTo>
                  <a:cubicBezTo>
                    <a:pt x="304990" y="2407980"/>
                    <a:pt x="388511" y="2415283"/>
                    <a:pt x="472364" y="2419092"/>
                  </a:cubicBezTo>
                  <a:cubicBezTo>
                    <a:pt x="640376" y="2427095"/>
                    <a:pt x="808184" y="2421791"/>
                    <a:pt x="974972" y="2402122"/>
                  </a:cubicBezTo>
                  <a:cubicBezTo>
                    <a:pt x="1141658" y="2382358"/>
                    <a:pt x="1306812" y="2349286"/>
                    <a:pt x="1468292" y="2304162"/>
                  </a:cubicBezTo>
                  <a:cubicBezTo>
                    <a:pt x="1629874" y="2259231"/>
                    <a:pt x="1787475" y="2201091"/>
                    <a:pt x="1940176" y="2133695"/>
                  </a:cubicBezTo>
                  <a:cubicBezTo>
                    <a:pt x="2246498" y="2000349"/>
                    <a:pt x="2532507" y="1823520"/>
                    <a:pt x="2783403" y="1609954"/>
                  </a:cubicBezTo>
                  <a:cubicBezTo>
                    <a:pt x="2908442" y="1502833"/>
                    <a:pt x="3024295" y="1385975"/>
                    <a:pt x="3128104" y="1260439"/>
                  </a:cubicBezTo>
                  <a:cubicBezTo>
                    <a:pt x="3232116" y="1135096"/>
                    <a:pt x="3323881" y="1000689"/>
                    <a:pt x="3400639" y="859052"/>
                  </a:cubicBezTo>
                  <a:cubicBezTo>
                    <a:pt x="3477399" y="717510"/>
                    <a:pt x="3541296" y="569316"/>
                    <a:pt x="3585595" y="415336"/>
                  </a:cubicBezTo>
                  <a:cubicBezTo>
                    <a:pt x="3607796" y="338540"/>
                    <a:pt x="3624638" y="260224"/>
                    <a:pt x="3635918" y="181137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EC58954E-44A5-4A0D-97A9-8A2BB43D68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-1"/>
              <a:ext cx="3832270" cy="2876136"/>
            </a:xfrm>
            <a:custGeom>
              <a:avLst/>
              <a:gdLst>
                <a:gd name="connsiteX0" fmla="*/ 3800718 w 3832270"/>
                <a:gd name="connsiteY0" fmla="*/ 0 h 2876136"/>
                <a:gd name="connsiteX1" fmla="*/ 3832270 w 3832270"/>
                <a:gd name="connsiteY1" fmla="*/ 0 h 2876136"/>
                <a:gd name="connsiteX2" fmla="*/ 3824562 w 3832270"/>
                <a:gd name="connsiteY2" fmla="*/ 143769 h 2876136"/>
                <a:gd name="connsiteX3" fmla="*/ 3628155 w 3832270"/>
                <a:gd name="connsiteY3" fmla="*/ 922055 h 2876136"/>
                <a:gd name="connsiteX4" fmla="*/ 3514853 w 3832270"/>
                <a:gd name="connsiteY4" fmla="*/ 1169078 h 2876136"/>
                <a:gd name="connsiteX5" fmla="*/ 3379198 w 3832270"/>
                <a:gd name="connsiteY5" fmla="*/ 1407037 h 2876136"/>
                <a:gd name="connsiteX6" fmla="*/ 3043787 w 3832270"/>
                <a:gd name="connsiteY6" fmla="*/ 1848342 h 2876136"/>
                <a:gd name="connsiteX7" fmla="*/ 2845661 w 3832270"/>
                <a:gd name="connsiteY7" fmla="*/ 2047444 h 2876136"/>
                <a:gd name="connsiteX8" fmla="*/ 2793197 w 3832270"/>
                <a:gd name="connsiteY8" fmla="*/ 2094689 h 2876136"/>
                <a:gd name="connsiteX9" fmla="*/ 2739710 w 3832270"/>
                <a:gd name="connsiteY9" fmla="*/ 2140969 h 2876136"/>
                <a:gd name="connsiteX10" fmla="*/ 2629166 w 3832270"/>
                <a:gd name="connsiteY10" fmla="*/ 2229867 h 2876136"/>
                <a:gd name="connsiteX11" fmla="*/ 2145952 w 3832270"/>
                <a:gd name="connsiteY11" fmla="*/ 2535994 h 2876136"/>
                <a:gd name="connsiteX12" fmla="*/ 1034987 w 3832270"/>
                <a:gd name="connsiteY12" fmla="*/ 2863910 h 2876136"/>
                <a:gd name="connsiteX13" fmla="*/ 741909 w 3832270"/>
                <a:gd name="connsiteY13" fmla="*/ 2875939 h 2876136"/>
                <a:gd name="connsiteX14" fmla="*/ 450208 w 3832270"/>
                <a:gd name="connsiteY14" fmla="*/ 2857451 h 2876136"/>
                <a:gd name="connsiteX15" fmla="*/ 22215 w 3832270"/>
                <a:gd name="connsiteY15" fmla="*/ 2775923 h 2876136"/>
                <a:gd name="connsiteX16" fmla="*/ 0 w 3832270"/>
                <a:gd name="connsiteY16" fmla="*/ 2769256 h 2876136"/>
                <a:gd name="connsiteX17" fmla="*/ 0 w 3832270"/>
                <a:gd name="connsiteY17" fmla="*/ 2590612 h 2876136"/>
                <a:gd name="connsiteX18" fmla="*/ 199046 w 3832270"/>
                <a:gd name="connsiteY18" fmla="*/ 2627410 h 2876136"/>
                <a:gd name="connsiteX19" fmla="*/ 468174 w 3832270"/>
                <a:gd name="connsiteY19" fmla="*/ 2649670 h 2876136"/>
                <a:gd name="connsiteX20" fmla="*/ 1003650 w 3832270"/>
                <a:gd name="connsiteY20" fmla="*/ 2622480 h 2876136"/>
                <a:gd name="connsiteX21" fmla="*/ 1266489 w 3832270"/>
                <a:gd name="connsiteY21" fmla="*/ 2573982 h 2876136"/>
                <a:gd name="connsiteX22" fmla="*/ 1524223 w 3832270"/>
                <a:gd name="connsiteY22" fmla="*/ 2504657 h 2876136"/>
                <a:gd name="connsiteX23" fmla="*/ 1775731 w 3832270"/>
                <a:gd name="connsiteY23" fmla="*/ 2416243 h 2876136"/>
                <a:gd name="connsiteX24" fmla="*/ 2019789 w 3832270"/>
                <a:gd name="connsiteY24" fmla="*/ 2309412 h 2876136"/>
                <a:gd name="connsiteX25" fmla="*/ 2482486 w 3832270"/>
                <a:gd name="connsiteY25" fmla="*/ 2046962 h 2876136"/>
                <a:gd name="connsiteX26" fmla="*/ 2591908 w 3832270"/>
                <a:gd name="connsiteY26" fmla="*/ 1971371 h 2876136"/>
                <a:gd name="connsiteX27" fmla="*/ 2645702 w 3832270"/>
                <a:gd name="connsiteY27" fmla="*/ 1932321 h 2876136"/>
                <a:gd name="connsiteX28" fmla="*/ 2698779 w 3832270"/>
                <a:gd name="connsiteY28" fmla="*/ 1892309 h 2876136"/>
                <a:gd name="connsiteX29" fmla="*/ 2903537 w 3832270"/>
                <a:gd name="connsiteY29" fmla="*/ 1722516 h 2876136"/>
                <a:gd name="connsiteX30" fmla="*/ 3269061 w 3832270"/>
                <a:gd name="connsiteY30" fmla="*/ 1337327 h 2876136"/>
                <a:gd name="connsiteX31" fmla="*/ 3424928 w 3832270"/>
                <a:gd name="connsiteY31" fmla="*/ 1122508 h 2876136"/>
                <a:gd name="connsiteX32" fmla="*/ 3557622 w 3832270"/>
                <a:gd name="connsiteY32" fmla="*/ 893226 h 2876136"/>
                <a:gd name="connsiteX33" fmla="*/ 3587019 w 3832270"/>
                <a:gd name="connsiteY33" fmla="*/ 833929 h 2876136"/>
                <a:gd name="connsiteX34" fmla="*/ 3601310 w 3832270"/>
                <a:gd name="connsiteY34" fmla="*/ 804040 h 2876136"/>
                <a:gd name="connsiteX35" fmla="*/ 3614885 w 3832270"/>
                <a:gd name="connsiteY35" fmla="*/ 773861 h 2876136"/>
                <a:gd name="connsiteX36" fmla="*/ 3640812 w 3832270"/>
                <a:gd name="connsiteY36" fmla="*/ 713022 h 2876136"/>
                <a:gd name="connsiteX37" fmla="*/ 3665105 w 3832270"/>
                <a:gd name="connsiteY37" fmla="*/ 651506 h 2876136"/>
                <a:gd name="connsiteX38" fmla="*/ 3744110 w 3832270"/>
                <a:gd name="connsiteY38" fmla="*/ 399567 h 2876136"/>
                <a:gd name="connsiteX39" fmla="*/ 3792123 w 3832270"/>
                <a:gd name="connsiteY39" fmla="*/ 140444 h 2876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832270" h="2876136">
                  <a:moveTo>
                    <a:pt x="3800718" y="0"/>
                  </a:moveTo>
                  <a:lnTo>
                    <a:pt x="3832270" y="0"/>
                  </a:lnTo>
                  <a:lnTo>
                    <a:pt x="3824562" y="143769"/>
                  </a:lnTo>
                  <a:cubicBezTo>
                    <a:pt x="3797131" y="409191"/>
                    <a:pt x="3730585" y="671345"/>
                    <a:pt x="3628155" y="922055"/>
                  </a:cubicBezTo>
                  <a:cubicBezTo>
                    <a:pt x="3593858" y="1005553"/>
                    <a:pt x="3556704" y="1088280"/>
                    <a:pt x="3514853" y="1169078"/>
                  </a:cubicBezTo>
                  <a:cubicBezTo>
                    <a:pt x="3473616" y="1250166"/>
                    <a:pt x="3428194" y="1329517"/>
                    <a:pt x="3379198" y="1407037"/>
                  </a:cubicBezTo>
                  <a:cubicBezTo>
                    <a:pt x="3281106" y="1561980"/>
                    <a:pt x="3169132" y="1710174"/>
                    <a:pt x="3043787" y="1848342"/>
                  </a:cubicBezTo>
                  <a:cubicBezTo>
                    <a:pt x="2980806" y="1917184"/>
                    <a:pt x="2915071" y="1984001"/>
                    <a:pt x="2845661" y="2047444"/>
                  </a:cubicBezTo>
                  <a:cubicBezTo>
                    <a:pt x="2828411" y="2063450"/>
                    <a:pt x="2811060" y="2079263"/>
                    <a:pt x="2793197" y="2094689"/>
                  </a:cubicBezTo>
                  <a:cubicBezTo>
                    <a:pt x="2775436" y="2110213"/>
                    <a:pt x="2757982" y="2126025"/>
                    <a:pt x="2739710" y="2140969"/>
                  </a:cubicBezTo>
                  <a:cubicBezTo>
                    <a:pt x="2703576" y="2171341"/>
                    <a:pt x="2666524" y="2200749"/>
                    <a:pt x="2629166" y="2229867"/>
                  </a:cubicBezTo>
                  <a:cubicBezTo>
                    <a:pt x="2479015" y="2345569"/>
                    <a:pt x="2316821" y="2448061"/>
                    <a:pt x="2145952" y="2535994"/>
                  </a:cubicBezTo>
                  <a:cubicBezTo>
                    <a:pt x="1804312" y="2711957"/>
                    <a:pt x="1424600" y="2826982"/>
                    <a:pt x="1034987" y="2863910"/>
                  </a:cubicBezTo>
                  <a:cubicBezTo>
                    <a:pt x="937762" y="2873167"/>
                    <a:pt x="839720" y="2877096"/>
                    <a:pt x="741909" y="2875939"/>
                  </a:cubicBezTo>
                  <a:cubicBezTo>
                    <a:pt x="644097" y="2874782"/>
                    <a:pt x="546515" y="2868539"/>
                    <a:pt x="450208" y="2857451"/>
                  </a:cubicBezTo>
                  <a:cubicBezTo>
                    <a:pt x="305520" y="2840674"/>
                    <a:pt x="162095" y="2813810"/>
                    <a:pt x="22215" y="2775923"/>
                  </a:cubicBezTo>
                  <a:lnTo>
                    <a:pt x="0" y="2769256"/>
                  </a:lnTo>
                  <a:lnTo>
                    <a:pt x="0" y="2590612"/>
                  </a:lnTo>
                  <a:lnTo>
                    <a:pt x="199046" y="2627410"/>
                  </a:lnTo>
                  <a:cubicBezTo>
                    <a:pt x="288321" y="2639209"/>
                    <a:pt x="378197" y="2646537"/>
                    <a:pt x="468174" y="2649670"/>
                  </a:cubicBezTo>
                  <a:cubicBezTo>
                    <a:pt x="648333" y="2656805"/>
                    <a:pt x="826655" y="2647163"/>
                    <a:pt x="1003650" y="2622480"/>
                  </a:cubicBezTo>
                  <a:cubicBezTo>
                    <a:pt x="1091943" y="2609658"/>
                    <a:pt x="1179725" y="2593747"/>
                    <a:pt x="1266489" y="2573982"/>
                  </a:cubicBezTo>
                  <a:cubicBezTo>
                    <a:pt x="1353250" y="2553927"/>
                    <a:pt x="1439298" y="2531076"/>
                    <a:pt x="1524223" y="2504657"/>
                  </a:cubicBezTo>
                  <a:cubicBezTo>
                    <a:pt x="1609149" y="2478336"/>
                    <a:pt x="1693052" y="2448833"/>
                    <a:pt x="1775731" y="2416243"/>
                  </a:cubicBezTo>
                  <a:cubicBezTo>
                    <a:pt x="1858309" y="2383557"/>
                    <a:pt x="1939764" y="2347882"/>
                    <a:pt x="2019789" y="2309412"/>
                  </a:cubicBezTo>
                  <a:cubicBezTo>
                    <a:pt x="2179839" y="2232567"/>
                    <a:pt x="2334583" y="2144923"/>
                    <a:pt x="2482486" y="2046962"/>
                  </a:cubicBezTo>
                  <a:cubicBezTo>
                    <a:pt x="2519334" y="2022376"/>
                    <a:pt x="2556081" y="1997403"/>
                    <a:pt x="2591908" y="1971371"/>
                  </a:cubicBezTo>
                  <a:cubicBezTo>
                    <a:pt x="2610077" y="1958644"/>
                    <a:pt x="2627838" y="1945434"/>
                    <a:pt x="2645702" y="1932321"/>
                  </a:cubicBezTo>
                  <a:cubicBezTo>
                    <a:pt x="2663666" y="1919305"/>
                    <a:pt x="2681325" y="1905903"/>
                    <a:pt x="2698779" y="1892309"/>
                  </a:cubicBezTo>
                  <a:cubicBezTo>
                    <a:pt x="2768903" y="1838025"/>
                    <a:pt x="2837496" y="1781717"/>
                    <a:pt x="2903537" y="1722516"/>
                  </a:cubicBezTo>
                  <a:cubicBezTo>
                    <a:pt x="3035926" y="1604501"/>
                    <a:pt x="3158720" y="1475784"/>
                    <a:pt x="3269061" y="1337327"/>
                  </a:cubicBezTo>
                  <a:cubicBezTo>
                    <a:pt x="3324182" y="1268099"/>
                    <a:pt x="3376341" y="1196461"/>
                    <a:pt x="3424928" y="1122508"/>
                  </a:cubicBezTo>
                  <a:cubicBezTo>
                    <a:pt x="3472697" y="1048170"/>
                    <a:pt x="3517814" y="972000"/>
                    <a:pt x="3557622" y="893226"/>
                  </a:cubicBezTo>
                  <a:cubicBezTo>
                    <a:pt x="3567931" y="873654"/>
                    <a:pt x="3577526" y="853791"/>
                    <a:pt x="3587019" y="833929"/>
                  </a:cubicBezTo>
                  <a:lnTo>
                    <a:pt x="3601310" y="804040"/>
                  </a:lnTo>
                  <a:lnTo>
                    <a:pt x="3614885" y="773861"/>
                  </a:lnTo>
                  <a:cubicBezTo>
                    <a:pt x="3623766" y="753709"/>
                    <a:pt x="3632748" y="733559"/>
                    <a:pt x="3640812" y="713022"/>
                  </a:cubicBezTo>
                  <a:cubicBezTo>
                    <a:pt x="3648876" y="692485"/>
                    <a:pt x="3657756" y="672236"/>
                    <a:pt x="3665105" y="651506"/>
                  </a:cubicBezTo>
                  <a:cubicBezTo>
                    <a:pt x="3696544" y="569166"/>
                    <a:pt x="3723185" y="485089"/>
                    <a:pt x="3744110" y="399567"/>
                  </a:cubicBezTo>
                  <a:cubicBezTo>
                    <a:pt x="3765341" y="314238"/>
                    <a:pt x="3781392" y="227654"/>
                    <a:pt x="3792123" y="140444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01B680D-3B9C-52BA-ECCE-6BCF85D5DD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28158" y="191386"/>
            <a:ext cx="8820576" cy="6268314"/>
          </a:xfrm>
        </p:spPr>
        <p:txBody>
          <a:bodyPr anchor="ctr">
            <a:normAutofit lnSpcReduction="10000"/>
          </a:bodyPr>
          <a:lstStyle/>
          <a:p>
            <a:pPr marL="0" indent="0">
              <a:buNone/>
            </a:pPr>
            <a:r>
              <a:rPr lang="de-DE" b="1" u="sng" dirty="0">
                <a:solidFill>
                  <a:schemeClr val="tx2"/>
                </a:solidFill>
              </a:rPr>
              <a:t>5. Tests:</a:t>
            </a:r>
          </a:p>
          <a:p>
            <a:pPr marL="0" indent="0">
              <a:buNone/>
            </a:pPr>
            <a:r>
              <a:rPr lang="de-DE" sz="1800" b="1" dirty="0">
                <a:solidFill>
                  <a:schemeClr val="tx2"/>
                </a:solidFill>
              </a:rPr>
              <a:t>Chemical purity </a:t>
            </a:r>
            <a:r>
              <a:rPr lang="de-DE" sz="1800" dirty="0">
                <a:solidFill>
                  <a:schemeClr val="tx2"/>
                </a:solidFill>
              </a:rPr>
              <a:t>(Liquid Cromatography)</a:t>
            </a:r>
          </a:p>
          <a:p>
            <a:pPr lvl="0">
              <a:defRPr/>
            </a:pPr>
            <a:r>
              <a:rPr lang="en-US" sz="1800" u="sng" dirty="0" err="1">
                <a:solidFill>
                  <a:schemeClr val="tx2"/>
                </a:solidFill>
              </a:rPr>
              <a:t>Oxodotreotide</a:t>
            </a:r>
            <a:r>
              <a:rPr lang="en-US" sz="1800" u="sng" dirty="0">
                <a:solidFill>
                  <a:schemeClr val="tx2"/>
                </a:solidFill>
              </a:rPr>
              <a:t>, gallium </a:t>
            </a:r>
            <a:r>
              <a:rPr lang="en-US" sz="1800" u="sng" dirty="0" err="1">
                <a:solidFill>
                  <a:schemeClr val="tx2"/>
                </a:solidFill>
              </a:rPr>
              <a:t>oxodotreotide</a:t>
            </a:r>
            <a:r>
              <a:rPr lang="en-US" sz="1800" u="sng" dirty="0">
                <a:solidFill>
                  <a:schemeClr val="tx2"/>
                </a:solidFill>
              </a:rPr>
              <a:t> and other related substances:</a:t>
            </a:r>
            <a:r>
              <a:rPr lang="en-US" sz="1800" dirty="0">
                <a:solidFill>
                  <a:schemeClr val="tx2"/>
                </a:solidFill>
              </a:rPr>
              <a:t> detection at 220 nm</a:t>
            </a:r>
          </a:p>
          <a:p>
            <a:pPr marL="0" lvl="0" indent="0">
              <a:buNone/>
              <a:defRPr/>
            </a:pPr>
            <a:r>
              <a:rPr lang="en-US" sz="1800" dirty="0">
                <a:solidFill>
                  <a:schemeClr val="tx2"/>
                </a:solidFill>
                <a:sym typeface="Wingdings" panose="05000000000000000000" pitchFamily="2" charset="2"/>
              </a:rPr>
              <a:t>	 limit: s</a:t>
            </a:r>
            <a:r>
              <a:rPr lang="en-US" sz="1800" dirty="0">
                <a:solidFill>
                  <a:schemeClr val="tx2"/>
                </a:solidFill>
              </a:rPr>
              <a:t>um of the areas of the peaks (with a relative retention with reference 	to </a:t>
            </a:r>
            <a:r>
              <a:rPr lang="en-US" sz="1800" dirty="0" err="1">
                <a:solidFill>
                  <a:schemeClr val="tx2"/>
                </a:solidFill>
              </a:rPr>
              <a:t>oxodotreotide</a:t>
            </a:r>
            <a:r>
              <a:rPr lang="en-US" sz="1800" dirty="0">
                <a:solidFill>
                  <a:schemeClr val="tx2"/>
                </a:solidFill>
              </a:rPr>
              <a:t> between 0.8 and 1.4): not more than the area of the 		principal peak in the chromatogram obtained with reference solution of 	</a:t>
            </a:r>
            <a:r>
              <a:rPr lang="en-US" sz="1800" dirty="0" err="1">
                <a:solidFill>
                  <a:schemeClr val="tx2"/>
                </a:solidFill>
              </a:rPr>
              <a:t>oxodotreotide</a:t>
            </a:r>
            <a:r>
              <a:rPr lang="en-US" sz="1800" dirty="0">
                <a:solidFill>
                  <a:schemeClr val="tx2"/>
                </a:solidFill>
              </a:rPr>
              <a:t> (50µg/V)</a:t>
            </a:r>
          </a:p>
          <a:p>
            <a:pPr lvl="0">
              <a:defRPr/>
            </a:pPr>
            <a:endParaRPr lang="en-US" sz="1800" u="sng" dirty="0">
              <a:solidFill>
                <a:schemeClr val="tx2"/>
              </a:solidFill>
            </a:endParaRPr>
          </a:p>
          <a:p>
            <a:pPr>
              <a:defRPr/>
            </a:pPr>
            <a:r>
              <a:rPr lang="en-US" sz="1800" u="sng" dirty="0">
                <a:solidFill>
                  <a:schemeClr val="tx2"/>
                </a:solidFill>
              </a:rPr>
              <a:t>Impurity A:</a:t>
            </a:r>
            <a:r>
              <a:rPr lang="en-US" sz="1800" b="1" dirty="0">
                <a:solidFill>
                  <a:schemeClr val="tx2"/>
                </a:solidFill>
              </a:rPr>
              <a:t> </a:t>
            </a:r>
            <a:r>
              <a:rPr lang="en-US" sz="1800" dirty="0">
                <a:solidFill>
                  <a:schemeClr val="tx2"/>
                </a:solidFill>
              </a:rPr>
              <a:t>TLC silica gel plate; </a:t>
            </a:r>
            <a:r>
              <a:rPr lang="en-US" sz="1800" dirty="0" err="1">
                <a:solidFill>
                  <a:schemeClr val="tx2"/>
                </a:solidFill>
              </a:rPr>
              <a:t>m.P.</a:t>
            </a:r>
            <a:r>
              <a:rPr lang="en-US" sz="1800" dirty="0">
                <a:solidFill>
                  <a:schemeClr val="tx2"/>
                </a:solidFill>
              </a:rPr>
              <a:t>: MeOH/H</a:t>
            </a:r>
            <a:r>
              <a:rPr lang="en-US" sz="1800" baseline="-25000" dirty="0">
                <a:solidFill>
                  <a:schemeClr val="tx2"/>
                </a:solidFill>
              </a:rPr>
              <a:t>2</a:t>
            </a:r>
            <a:r>
              <a:rPr lang="en-US" sz="1800" dirty="0">
                <a:solidFill>
                  <a:schemeClr val="tx2"/>
                </a:solidFill>
              </a:rPr>
              <a:t>O/</a:t>
            </a:r>
            <a:r>
              <a:rPr lang="en-US" sz="1800" dirty="0" err="1">
                <a:solidFill>
                  <a:schemeClr val="tx2"/>
                </a:solidFill>
              </a:rPr>
              <a:t>MeCN</a:t>
            </a:r>
            <a:r>
              <a:rPr lang="en-US" sz="1800" dirty="0">
                <a:solidFill>
                  <a:schemeClr val="tx2"/>
                </a:solidFill>
              </a:rPr>
              <a:t> (10/15/75 v/v/v); iodine 	</a:t>
            </a:r>
            <a:r>
              <a:rPr lang="en-US" sz="1800" dirty="0" err="1">
                <a:solidFill>
                  <a:schemeClr val="tx2"/>
                </a:solidFill>
              </a:rPr>
              <a:t>vapour</a:t>
            </a:r>
            <a:r>
              <a:rPr lang="en-US" sz="1800" dirty="0">
                <a:solidFill>
                  <a:schemeClr val="tx2"/>
                </a:solidFill>
              </a:rPr>
              <a:t>; </a:t>
            </a:r>
          </a:p>
          <a:p>
            <a:pPr marL="0" lvl="0" indent="0">
              <a:buNone/>
              <a:defRPr/>
            </a:pPr>
            <a:r>
              <a:rPr lang="en-US" sz="1800" dirty="0">
                <a:solidFill>
                  <a:schemeClr val="tx2"/>
                </a:solidFill>
              </a:rPr>
              <a:t>	</a:t>
            </a:r>
            <a:r>
              <a:rPr lang="en-US" sz="1800" dirty="0">
                <a:solidFill>
                  <a:schemeClr val="tx2"/>
                </a:solidFill>
                <a:sym typeface="Wingdings" panose="05000000000000000000" pitchFamily="2" charset="2"/>
              </a:rPr>
              <a:t> limit: </a:t>
            </a:r>
            <a:r>
              <a:rPr lang="en-US" sz="1800" dirty="0">
                <a:solidFill>
                  <a:schemeClr val="tx2"/>
                </a:solidFill>
              </a:rPr>
              <a:t>impurity not more intense than HEPES-reference solution</a:t>
            </a:r>
          </a:p>
          <a:p>
            <a:pPr lvl="0">
              <a:defRPr/>
            </a:pPr>
            <a:endParaRPr lang="en-US" sz="1800" dirty="0">
              <a:solidFill>
                <a:schemeClr val="tx2"/>
              </a:solidFill>
            </a:endParaRPr>
          </a:p>
          <a:p>
            <a:pPr lvl="0">
              <a:defRPr/>
            </a:pPr>
            <a:r>
              <a:rPr lang="en-US" sz="1800" u="sng" dirty="0">
                <a:solidFill>
                  <a:schemeClr val="tx2"/>
                </a:solidFill>
              </a:rPr>
              <a:t>Ethanol (Ph. Eur. 2.2.24):</a:t>
            </a:r>
            <a:r>
              <a:rPr lang="en-US" sz="1800" dirty="0">
                <a:solidFill>
                  <a:schemeClr val="tx2"/>
                </a:solidFill>
              </a:rPr>
              <a:t> gas chromatography; max. 10 % (V/V) and max. 2,5 g per 	administration</a:t>
            </a:r>
          </a:p>
          <a:p>
            <a:pPr marL="0" indent="0">
              <a:buNone/>
            </a:pPr>
            <a:endParaRPr lang="de-DE" sz="1800" b="1" u="sng" dirty="0">
              <a:solidFill>
                <a:schemeClr val="tx2"/>
              </a:solidFill>
            </a:endParaRPr>
          </a:p>
          <a:p>
            <a:r>
              <a:rPr lang="de-DE" sz="1800" b="1" dirty="0">
                <a:solidFill>
                  <a:schemeClr val="tx2"/>
                </a:solidFill>
              </a:rPr>
              <a:t>pH (</a:t>
            </a:r>
            <a:r>
              <a:rPr lang="de-DE" sz="1800" dirty="0" err="1">
                <a:solidFill>
                  <a:schemeClr val="tx2"/>
                </a:solidFill>
              </a:rPr>
              <a:t>Ph</a:t>
            </a:r>
            <a:r>
              <a:rPr lang="de-DE" sz="1800" dirty="0">
                <a:solidFill>
                  <a:schemeClr val="tx2"/>
                </a:solidFill>
              </a:rPr>
              <a:t>. Eur. 2.2.4</a:t>
            </a:r>
            <a:r>
              <a:rPr lang="de-DE" sz="1800" b="1" dirty="0">
                <a:solidFill>
                  <a:schemeClr val="tx2"/>
                </a:solidFill>
              </a:rPr>
              <a:t>) </a:t>
            </a:r>
          </a:p>
          <a:p>
            <a:r>
              <a:rPr lang="en-US" sz="1800" b="1" dirty="0">
                <a:solidFill>
                  <a:schemeClr val="tx2"/>
                </a:solidFill>
              </a:rPr>
              <a:t>Sterility (</a:t>
            </a:r>
            <a:r>
              <a:rPr lang="en-US" sz="1800" dirty="0">
                <a:solidFill>
                  <a:schemeClr val="tx2"/>
                </a:solidFill>
              </a:rPr>
              <a:t>Ph. Eur.</a:t>
            </a:r>
            <a:r>
              <a:rPr lang="en-US" sz="1800" b="1" dirty="0">
                <a:solidFill>
                  <a:schemeClr val="tx2"/>
                </a:solidFill>
              </a:rPr>
              <a:t>) </a:t>
            </a:r>
          </a:p>
          <a:p>
            <a:r>
              <a:rPr lang="en-US" sz="1800" b="1" dirty="0">
                <a:solidFill>
                  <a:schemeClr val="tx2"/>
                </a:solidFill>
              </a:rPr>
              <a:t>Bacterial endotoxins (</a:t>
            </a:r>
            <a:r>
              <a:rPr lang="en-US" sz="1800" dirty="0">
                <a:solidFill>
                  <a:schemeClr val="tx2"/>
                </a:solidFill>
              </a:rPr>
              <a:t>Ph. Eur. 2.6.14</a:t>
            </a:r>
            <a:r>
              <a:rPr lang="en-US" sz="1800" b="1" dirty="0">
                <a:solidFill>
                  <a:schemeClr val="tx2"/>
                </a:solidFill>
              </a:rPr>
              <a:t>)</a:t>
            </a:r>
            <a:r>
              <a:rPr lang="en-US" sz="1800" dirty="0">
                <a:solidFill>
                  <a:schemeClr val="tx2"/>
                </a:solidFill>
              </a:rPr>
              <a:t>: &lt; 175/V IU/ml  </a:t>
            </a:r>
          </a:p>
          <a:p>
            <a:pPr marL="0" indent="0">
              <a:buNone/>
            </a:pPr>
            <a:r>
              <a:rPr lang="en-US" sz="1800" dirty="0">
                <a:solidFill>
                  <a:schemeClr val="tx2"/>
                </a:solidFill>
              </a:rPr>
              <a:t>	</a:t>
            </a:r>
            <a:r>
              <a:rPr lang="en-US" sz="1600" dirty="0">
                <a:solidFill>
                  <a:schemeClr val="tx2"/>
                </a:solidFill>
              </a:rPr>
              <a:t>(V: maximum recommended dose)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466920E5-8640-4C24-A775-8647637094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 flipH="1">
            <a:off x="10185732" y="4852038"/>
            <a:ext cx="2151670" cy="1860256"/>
            <a:chOff x="-305" y="-4155"/>
            <a:chExt cx="2514948" cy="2174333"/>
          </a:xfrm>
        </p:grpSpPr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2CBA3142-5A82-43CE-87A2-EB14B17A51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14948" cy="2170178"/>
            </a:xfrm>
            <a:custGeom>
              <a:avLst/>
              <a:gdLst>
                <a:gd name="connsiteX0" fmla="*/ 2466091 w 2514948"/>
                <a:gd name="connsiteY0" fmla="*/ 0 h 2170178"/>
                <a:gd name="connsiteX1" fmla="*/ 2514948 w 2514948"/>
                <a:gd name="connsiteY1" fmla="*/ 0 h 2170178"/>
                <a:gd name="connsiteX2" fmla="*/ 2512286 w 2514948"/>
                <a:gd name="connsiteY2" fmla="*/ 12375 h 2170178"/>
                <a:gd name="connsiteX3" fmla="*/ 2394961 w 2514948"/>
                <a:gd name="connsiteY3" fmla="*/ 368660 h 2170178"/>
                <a:gd name="connsiteX4" fmla="*/ 2289734 w 2514948"/>
                <a:gd name="connsiteY4" fmla="*/ 598078 h 2170178"/>
                <a:gd name="connsiteX5" fmla="*/ 2163747 w 2514948"/>
                <a:gd name="connsiteY5" fmla="*/ 819078 h 2170178"/>
                <a:gd name="connsiteX6" fmla="*/ 1852241 w 2514948"/>
                <a:gd name="connsiteY6" fmla="*/ 1228932 h 2170178"/>
                <a:gd name="connsiteX7" fmla="*/ 1668235 w 2514948"/>
                <a:gd name="connsiteY7" fmla="*/ 1413844 h 2170178"/>
                <a:gd name="connsiteX8" fmla="*/ 1619510 w 2514948"/>
                <a:gd name="connsiteY8" fmla="*/ 1457722 h 2170178"/>
                <a:gd name="connsiteX9" fmla="*/ 1569835 w 2514948"/>
                <a:gd name="connsiteY9" fmla="*/ 1500704 h 2170178"/>
                <a:gd name="connsiteX10" fmla="*/ 1467169 w 2514948"/>
                <a:gd name="connsiteY10" fmla="*/ 1583266 h 2170178"/>
                <a:gd name="connsiteX11" fmla="*/ 1018393 w 2514948"/>
                <a:gd name="connsiteY11" fmla="*/ 1867576 h 2170178"/>
                <a:gd name="connsiteX12" fmla="*/ 255857 w 2514948"/>
                <a:gd name="connsiteY12" fmla="*/ 2133049 h 2170178"/>
                <a:gd name="connsiteX13" fmla="*/ 0 w 2514948"/>
                <a:gd name="connsiteY13" fmla="*/ 2170178 h 2170178"/>
                <a:gd name="connsiteX14" fmla="*/ 0 w 2514948"/>
                <a:gd name="connsiteY14" fmla="*/ 1940056 h 2170178"/>
                <a:gd name="connsiteX15" fmla="*/ 201609 w 2514948"/>
                <a:gd name="connsiteY15" fmla="*/ 1902856 h 2170178"/>
                <a:gd name="connsiteX16" fmla="*/ 440974 w 2514948"/>
                <a:gd name="connsiteY16" fmla="*/ 1838472 h 2170178"/>
                <a:gd name="connsiteX17" fmla="*/ 674558 w 2514948"/>
                <a:gd name="connsiteY17" fmla="*/ 1756359 h 2170178"/>
                <a:gd name="connsiteX18" fmla="*/ 901222 w 2514948"/>
                <a:gd name="connsiteY18" fmla="*/ 1657142 h 2170178"/>
                <a:gd name="connsiteX19" fmla="*/ 1330943 w 2514948"/>
                <a:gd name="connsiteY19" fmla="*/ 1413396 h 2170178"/>
                <a:gd name="connsiteX20" fmla="*/ 1432566 w 2514948"/>
                <a:gd name="connsiteY20" fmla="*/ 1343193 h 2170178"/>
                <a:gd name="connsiteX21" fmla="*/ 1482527 w 2514948"/>
                <a:gd name="connsiteY21" fmla="*/ 1306926 h 2170178"/>
                <a:gd name="connsiteX22" fmla="*/ 1531821 w 2514948"/>
                <a:gd name="connsiteY22" fmla="*/ 1269765 h 2170178"/>
                <a:gd name="connsiteX23" fmla="*/ 1721986 w 2514948"/>
                <a:gd name="connsiteY23" fmla="*/ 1112073 h 2170178"/>
                <a:gd name="connsiteX24" fmla="*/ 2061460 w 2514948"/>
                <a:gd name="connsiteY24" fmla="*/ 754336 h 2170178"/>
                <a:gd name="connsiteX25" fmla="*/ 2206218 w 2514948"/>
                <a:gd name="connsiteY25" fmla="*/ 554827 h 2170178"/>
                <a:gd name="connsiteX26" fmla="*/ 2329455 w 2514948"/>
                <a:gd name="connsiteY26" fmla="*/ 341886 h 2170178"/>
                <a:gd name="connsiteX27" fmla="*/ 2356757 w 2514948"/>
                <a:gd name="connsiteY27" fmla="*/ 286815 h 2170178"/>
                <a:gd name="connsiteX28" fmla="*/ 2370030 w 2514948"/>
                <a:gd name="connsiteY28" fmla="*/ 259056 h 2170178"/>
                <a:gd name="connsiteX29" fmla="*/ 2382637 w 2514948"/>
                <a:gd name="connsiteY29" fmla="*/ 231028 h 2170178"/>
                <a:gd name="connsiteX30" fmla="*/ 2406716 w 2514948"/>
                <a:gd name="connsiteY30" fmla="*/ 174525 h 2170178"/>
                <a:gd name="connsiteX31" fmla="*/ 2429278 w 2514948"/>
                <a:gd name="connsiteY31" fmla="*/ 117393 h 217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14948" h="2170178">
                  <a:moveTo>
                    <a:pt x="2466091" y="0"/>
                  </a:moveTo>
                  <a:lnTo>
                    <a:pt x="2514948" y="0"/>
                  </a:lnTo>
                  <a:lnTo>
                    <a:pt x="2512286" y="12375"/>
                  </a:lnTo>
                  <a:cubicBezTo>
                    <a:pt x="2481760" y="133161"/>
                    <a:pt x="2442526" y="252239"/>
                    <a:pt x="2394961" y="368660"/>
                  </a:cubicBezTo>
                  <a:cubicBezTo>
                    <a:pt x="2363109" y="446208"/>
                    <a:pt x="2328603" y="523039"/>
                    <a:pt x="2289734" y="598078"/>
                  </a:cubicBezTo>
                  <a:cubicBezTo>
                    <a:pt x="2251436" y="673387"/>
                    <a:pt x="2209251" y="747083"/>
                    <a:pt x="2163747" y="819078"/>
                  </a:cubicBezTo>
                  <a:cubicBezTo>
                    <a:pt x="2072646" y="962979"/>
                    <a:pt x="1968652" y="1100611"/>
                    <a:pt x="1852241" y="1228932"/>
                  </a:cubicBezTo>
                  <a:cubicBezTo>
                    <a:pt x="1793748" y="1292868"/>
                    <a:pt x="1732698" y="1354923"/>
                    <a:pt x="1668235" y="1413844"/>
                  </a:cubicBezTo>
                  <a:cubicBezTo>
                    <a:pt x="1652214" y="1428709"/>
                    <a:pt x="1636100" y="1443395"/>
                    <a:pt x="1619510" y="1457722"/>
                  </a:cubicBezTo>
                  <a:cubicBezTo>
                    <a:pt x="1603015" y="1472140"/>
                    <a:pt x="1586805" y="1486825"/>
                    <a:pt x="1569835" y="1500704"/>
                  </a:cubicBezTo>
                  <a:cubicBezTo>
                    <a:pt x="1536276" y="1528911"/>
                    <a:pt x="1501865" y="1556223"/>
                    <a:pt x="1467169" y="1583266"/>
                  </a:cubicBezTo>
                  <a:cubicBezTo>
                    <a:pt x="1327719" y="1690722"/>
                    <a:pt x="1177085" y="1785910"/>
                    <a:pt x="1018393" y="1867576"/>
                  </a:cubicBezTo>
                  <a:cubicBezTo>
                    <a:pt x="780425" y="1990142"/>
                    <a:pt x="522567" y="2080875"/>
                    <a:pt x="255857" y="2133049"/>
                  </a:cubicBezTo>
                  <a:lnTo>
                    <a:pt x="0" y="2170178"/>
                  </a:lnTo>
                  <a:lnTo>
                    <a:pt x="0" y="1940056"/>
                  </a:lnTo>
                  <a:lnTo>
                    <a:pt x="201609" y="1902856"/>
                  </a:lnTo>
                  <a:cubicBezTo>
                    <a:pt x="282186" y="1884231"/>
                    <a:pt x="362102" y="1863008"/>
                    <a:pt x="440974" y="1838472"/>
                  </a:cubicBezTo>
                  <a:cubicBezTo>
                    <a:pt x="519848" y="1814027"/>
                    <a:pt x="597771" y="1786627"/>
                    <a:pt x="674558" y="1756359"/>
                  </a:cubicBezTo>
                  <a:cubicBezTo>
                    <a:pt x="751250" y="1726003"/>
                    <a:pt x="826900" y="1692870"/>
                    <a:pt x="901222" y="1657142"/>
                  </a:cubicBezTo>
                  <a:cubicBezTo>
                    <a:pt x="1049865" y="1585774"/>
                    <a:pt x="1193581" y="1504376"/>
                    <a:pt x="1330943" y="1413396"/>
                  </a:cubicBezTo>
                  <a:cubicBezTo>
                    <a:pt x="1365165" y="1390563"/>
                    <a:pt x="1399293" y="1367370"/>
                    <a:pt x="1432566" y="1343193"/>
                  </a:cubicBezTo>
                  <a:cubicBezTo>
                    <a:pt x="1449441" y="1331373"/>
                    <a:pt x="1465936" y="1319104"/>
                    <a:pt x="1482527" y="1306926"/>
                  </a:cubicBezTo>
                  <a:cubicBezTo>
                    <a:pt x="1499210" y="1294837"/>
                    <a:pt x="1515611" y="1282391"/>
                    <a:pt x="1531821" y="1269765"/>
                  </a:cubicBezTo>
                  <a:cubicBezTo>
                    <a:pt x="1596947" y="1219350"/>
                    <a:pt x="1660652" y="1167055"/>
                    <a:pt x="1721986" y="1112073"/>
                  </a:cubicBezTo>
                  <a:cubicBezTo>
                    <a:pt x="1844940" y="1002469"/>
                    <a:pt x="1958983" y="882926"/>
                    <a:pt x="2061460" y="754336"/>
                  </a:cubicBezTo>
                  <a:cubicBezTo>
                    <a:pt x="2112652" y="690042"/>
                    <a:pt x="2161094" y="623510"/>
                    <a:pt x="2206218" y="554827"/>
                  </a:cubicBezTo>
                  <a:cubicBezTo>
                    <a:pt x="2250583" y="485787"/>
                    <a:pt x="2292484" y="415046"/>
                    <a:pt x="2329455" y="341886"/>
                  </a:cubicBezTo>
                  <a:cubicBezTo>
                    <a:pt x="2339030" y="323709"/>
                    <a:pt x="2347941" y="305261"/>
                    <a:pt x="2356757" y="286815"/>
                  </a:cubicBezTo>
                  <a:lnTo>
                    <a:pt x="2370030" y="259056"/>
                  </a:lnTo>
                  <a:lnTo>
                    <a:pt x="2382637" y="231028"/>
                  </a:lnTo>
                  <a:cubicBezTo>
                    <a:pt x="2390885" y="212312"/>
                    <a:pt x="2399227" y="193598"/>
                    <a:pt x="2406716" y="174525"/>
                  </a:cubicBezTo>
                  <a:cubicBezTo>
                    <a:pt x="2414206" y="155452"/>
                    <a:pt x="2422453" y="136646"/>
                    <a:pt x="2429278" y="11739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AEF5A1C7-9938-4A33-A5A4-2B05353B31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-4155"/>
              <a:ext cx="2493062" cy="1947896"/>
            </a:xfrm>
            <a:custGeom>
              <a:avLst/>
              <a:gdLst>
                <a:gd name="connsiteX0" fmla="*/ 1896911 w 2493062"/>
                <a:gd name="connsiteY0" fmla="*/ 0 h 1947896"/>
                <a:gd name="connsiteX1" fmla="*/ 2493062 w 2493062"/>
                <a:gd name="connsiteY1" fmla="*/ 0 h 1947896"/>
                <a:gd name="connsiteX2" fmla="*/ 2435315 w 2493062"/>
                <a:gd name="connsiteY2" fmla="*/ 178165 h 1947896"/>
                <a:gd name="connsiteX3" fmla="*/ 93066 w 2493062"/>
                <a:gd name="connsiteY3" fmla="*/ 1935859 h 1947896"/>
                <a:gd name="connsiteX4" fmla="*/ 0 w 2493062"/>
                <a:gd name="connsiteY4" fmla="*/ 1947896 h 1947896"/>
                <a:gd name="connsiteX5" fmla="*/ 0 w 2493062"/>
                <a:gd name="connsiteY5" fmla="*/ 1404756 h 1947896"/>
                <a:gd name="connsiteX6" fmla="*/ 17392 w 2493062"/>
                <a:gd name="connsiteY6" fmla="*/ 1402364 h 1947896"/>
                <a:gd name="connsiteX7" fmla="*/ 464249 w 2493062"/>
                <a:gd name="connsiteY7" fmla="*/ 1281208 h 1947896"/>
                <a:gd name="connsiteX8" fmla="*/ 1260556 w 2493062"/>
                <a:gd name="connsiteY8" fmla="*/ 833835 h 1947896"/>
                <a:gd name="connsiteX9" fmla="*/ 1807924 w 2493062"/>
                <a:gd name="connsiteY9" fmla="*/ 193222 h 1947896"/>
                <a:gd name="connsiteX10" fmla="*/ 1874357 w 2493062"/>
                <a:gd name="connsiteY10" fmla="*/ 58333 h 19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3062" h="1947896">
                  <a:moveTo>
                    <a:pt x="1896911" y="0"/>
                  </a:moveTo>
                  <a:lnTo>
                    <a:pt x="2493062" y="0"/>
                  </a:lnTo>
                  <a:lnTo>
                    <a:pt x="2435315" y="178165"/>
                  </a:lnTo>
                  <a:cubicBezTo>
                    <a:pt x="2088122" y="1071812"/>
                    <a:pt x="1129732" y="1758033"/>
                    <a:pt x="93066" y="1935859"/>
                  </a:cubicBezTo>
                  <a:lnTo>
                    <a:pt x="0" y="1947896"/>
                  </a:lnTo>
                  <a:lnTo>
                    <a:pt x="0" y="1404756"/>
                  </a:lnTo>
                  <a:lnTo>
                    <a:pt x="17392" y="1402364"/>
                  </a:lnTo>
                  <a:cubicBezTo>
                    <a:pt x="167719" y="1375030"/>
                    <a:pt x="318070" y="1334398"/>
                    <a:pt x="464249" y="1281208"/>
                  </a:cubicBezTo>
                  <a:cubicBezTo>
                    <a:pt x="753480" y="1176081"/>
                    <a:pt x="1028869" y="1021346"/>
                    <a:pt x="1260556" y="833835"/>
                  </a:cubicBezTo>
                  <a:cubicBezTo>
                    <a:pt x="1491960" y="646594"/>
                    <a:pt x="1681177" y="425056"/>
                    <a:pt x="1807924" y="193222"/>
                  </a:cubicBezTo>
                  <a:cubicBezTo>
                    <a:pt x="1832328" y="148578"/>
                    <a:pt x="1854477" y="103599"/>
                    <a:pt x="1874357" y="5833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262A936D-E9F6-4A68-82C2-1D1CC77722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01089" cy="1972702"/>
            </a:xfrm>
            <a:custGeom>
              <a:avLst/>
              <a:gdLst>
                <a:gd name="connsiteX0" fmla="*/ 2318728 w 2501089"/>
                <a:gd name="connsiteY0" fmla="*/ 0 h 1972702"/>
                <a:gd name="connsiteX1" fmla="*/ 2501089 w 2501089"/>
                <a:gd name="connsiteY1" fmla="*/ 0 h 1972702"/>
                <a:gd name="connsiteX2" fmla="*/ 2453909 w 2501089"/>
                <a:gd name="connsiteY2" fmla="*/ 167837 h 1972702"/>
                <a:gd name="connsiteX3" fmla="*/ 2361125 w 2501089"/>
                <a:gd name="connsiteY3" fmla="*/ 392084 h 1972702"/>
                <a:gd name="connsiteX4" fmla="*/ 1768255 w 2501089"/>
                <a:gd name="connsiteY4" fmla="*/ 1167644 h 1972702"/>
                <a:gd name="connsiteX5" fmla="*/ 1375125 w 2501089"/>
                <a:gd name="connsiteY5" fmla="*/ 1471474 h 1972702"/>
                <a:gd name="connsiteX6" fmla="*/ 935735 w 2501089"/>
                <a:gd name="connsiteY6" fmla="*/ 1712713 h 1972702"/>
                <a:gd name="connsiteX7" fmla="*/ 212353 w 2501089"/>
                <a:gd name="connsiteY7" fmla="*/ 1940294 h 1972702"/>
                <a:gd name="connsiteX8" fmla="*/ 0 w 2501089"/>
                <a:gd name="connsiteY8" fmla="*/ 1972702 h 1972702"/>
                <a:gd name="connsiteX9" fmla="*/ 0 w 2501089"/>
                <a:gd name="connsiteY9" fmla="*/ 1732181 h 1972702"/>
                <a:gd name="connsiteX10" fmla="*/ 161195 w 2501089"/>
                <a:gd name="connsiteY10" fmla="*/ 1706590 h 1972702"/>
                <a:gd name="connsiteX11" fmla="*/ 388463 w 2501089"/>
                <a:gd name="connsiteY11" fmla="*/ 1652268 h 1972702"/>
                <a:gd name="connsiteX12" fmla="*/ 826716 w 2501089"/>
                <a:gd name="connsiteY12" fmla="*/ 1493950 h 1972702"/>
                <a:gd name="connsiteX13" fmla="*/ 1609847 w 2501089"/>
                <a:gd name="connsiteY13" fmla="*/ 1007535 h 1972702"/>
                <a:gd name="connsiteX14" fmla="*/ 1929982 w 2501089"/>
                <a:gd name="connsiteY14" fmla="*/ 682930 h 1972702"/>
                <a:gd name="connsiteX15" fmla="*/ 2183093 w 2501089"/>
                <a:gd name="connsiteY15" fmla="*/ 310149 h 1972702"/>
                <a:gd name="connsiteX16" fmla="*/ 2280286 w 2501089"/>
                <a:gd name="connsiteY16" fmla="*/ 108435 h 19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089" h="1972702">
                  <a:moveTo>
                    <a:pt x="2318728" y="0"/>
                  </a:moveTo>
                  <a:lnTo>
                    <a:pt x="2501089" y="0"/>
                  </a:lnTo>
                  <a:lnTo>
                    <a:pt x="2453909" y="167837"/>
                  </a:lnTo>
                  <a:cubicBezTo>
                    <a:pt x="2427555" y="244153"/>
                    <a:pt x="2396627" y="319103"/>
                    <a:pt x="2361125" y="392084"/>
                  </a:cubicBezTo>
                  <a:cubicBezTo>
                    <a:pt x="2218453" y="684005"/>
                    <a:pt x="2011698" y="945211"/>
                    <a:pt x="1768255" y="1167644"/>
                  </a:cubicBezTo>
                  <a:cubicBezTo>
                    <a:pt x="1646250" y="1278860"/>
                    <a:pt x="1514385" y="1380316"/>
                    <a:pt x="1375125" y="1471474"/>
                  </a:cubicBezTo>
                  <a:cubicBezTo>
                    <a:pt x="1235677" y="1562542"/>
                    <a:pt x="1088928" y="1643672"/>
                    <a:pt x="935735" y="1712713"/>
                  </a:cubicBezTo>
                  <a:cubicBezTo>
                    <a:pt x="705659" y="1815533"/>
                    <a:pt x="462359" y="1892212"/>
                    <a:pt x="212353" y="1940294"/>
                  </a:cubicBezTo>
                  <a:lnTo>
                    <a:pt x="0" y="1972702"/>
                  </a:lnTo>
                  <a:lnTo>
                    <a:pt x="0" y="1732181"/>
                  </a:lnTo>
                  <a:lnTo>
                    <a:pt x="161195" y="1706590"/>
                  </a:lnTo>
                  <a:cubicBezTo>
                    <a:pt x="237638" y="1691378"/>
                    <a:pt x="313477" y="1673222"/>
                    <a:pt x="388463" y="1652268"/>
                  </a:cubicBezTo>
                  <a:cubicBezTo>
                    <a:pt x="538529" y="1610539"/>
                    <a:pt x="684898" y="1556543"/>
                    <a:pt x="826716" y="1493950"/>
                  </a:cubicBezTo>
                  <a:cubicBezTo>
                    <a:pt x="1111207" y="1370107"/>
                    <a:pt x="1376832" y="1205881"/>
                    <a:pt x="1609847" y="1007535"/>
                  </a:cubicBezTo>
                  <a:cubicBezTo>
                    <a:pt x="1725975" y="908049"/>
                    <a:pt x="1833571" y="799519"/>
                    <a:pt x="1929982" y="682930"/>
                  </a:cubicBezTo>
                  <a:cubicBezTo>
                    <a:pt x="2026581" y="566520"/>
                    <a:pt x="2111806" y="441692"/>
                    <a:pt x="2183093" y="310149"/>
                  </a:cubicBezTo>
                  <a:cubicBezTo>
                    <a:pt x="2218738" y="244422"/>
                    <a:pt x="2251396" y="177150"/>
                    <a:pt x="2280286" y="10843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57" name="Freeform: Shape 48">
              <a:extLst>
                <a:ext uri="{FF2B5EF4-FFF2-40B4-BE49-F238E27FC236}">
                  <a16:creationId xmlns:a16="http://schemas.microsoft.com/office/drawing/2014/main" id="{C68A9229-BBBE-4934-9700-BA72A1BB03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2491105" cy="1943661"/>
            </a:xfrm>
            <a:custGeom>
              <a:avLst/>
              <a:gdLst>
                <a:gd name="connsiteX0" fmla="*/ 1995408 w 2491105"/>
                <a:gd name="connsiteY0" fmla="*/ 0 h 1943661"/>
                <a:gd name="connsiteX1" fmla="*/ 2491105 w 2491105"/>
                <a:gd name="connsiteY1" fmla="*/ 0 h 1943661"/>
                <a:gd name="connsiteX2" fmla="*/ 2434705 w 2491105"/>
                <a:gd name="connsiteY2" fmla="*/ 174009 h 1943661"/>
                <a:gd name="connsiteX3" fmla="*/ 92457 w 2491105"/>
                <a:gd name="connsiteY3" fmla="*/ 1931703 h 1943661"/>
                <a:gd name="connsiteX4" fmla="*/ 0 w 2491105"/>
                <a:gd name="connsiteY4" fmla="*/ 1943661 h 1943661"/>
                <a:gd name="connsiteX5" fmla="*/ 0 w 2491105"/>
                <a:gd name="connsiteY5" fmla="*/ 1491489 h 1943661"/>
                <a:gd name="connsiteX6" fmla="*/ 34107 w 2491105"/>
                <a:gd name="connsiteY6" fmla="*/ 1486836 h 1943661"/>
                <a:gd name="connsiteX7" fmla="*/ 497577 w 2491105"/>
                <a:gd name="connsiteY7" fmla="*/ 1360598 h 1943661"/>
                <a:gd name="connsiteX8" fmla="*/ 1321566 w 2491105"/>
                <a:gd name="connsiteY8" fmla="*/ 897645 h 1943661"/>
                <a:gd name="connsiteX9" fmla="*/ 1891495 w 2491105"/>
                <a:gd name="connsiteY9" fmla="*/ 230078 h 1943661"/>
                <a:gd name="connsiteX10" fmla="*/ 1961469 w 2491105"/>
                <a:gd name="connsiteY10" fmla="*/ 87885 h 194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1105" h="1943661">
                  <a:moveTo>
                    <a:pt x="1995408" y="0"/>
                  </a:moveTo>
                  <a:lnTo>
                    <a:pt x="2491105" y="0"/>
                  </a:lnTo>
                  <a:lnTo>
                    <a:pt x="2434705" y="174009"/>
                  </a:lnTo>
                  <a:cubicBezTo>
                    <a:pt x="2087512" y="1067655"/>
                    <a:pt x="1129122" y="1753877"/>
                    <a:pt x="92457" y="1931703"/>
                  </a:cubicBezTo>
                  <a:lnTo>
                    <a:pt x="0" y="1943661"/>
                  </a:lnTo>
                  <a:lnTo>
                    <a:pt x="0" y="1491489"/>
                  </a:lnTo>
                  <a:lnTo>
                    <a:pt x="34107" y="1486836"/>
                  </a:lnTo>
                  <a:cubicBezTo>
                    <a:pt x="189055" y="1458696"/>
                    <a:pt x="343908" y="1416565"/>
                    <a:pt x="497577" y="1360598"/>
                  </a:cubicBezTo>
                  <a:cubicBezTo>
                    <a:pt x="796856" y="1251889"/>
                    <a:pt x="1081725" y="1091781"/>
                    <a:pt x="1321566" y="897645"/>
                  </a:cubicBezTo>
                  <a:cubicBezTo>
                    <a:pt x="1565577" y="700195"/>
                    <a:pt x="1757355" y="475523"/>
                    <a:pt x="1891495" y="230078"/>
                  </a:cubicBezTo>
                  <a:cubicBezTo>
                    <a:pt x="1917197" y="183033"/>
                    <a:pt x="1940526" y="135619"/>
                    <a:pt x="1961469" y="8788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5" name="Grafik 4" descr="Ein Bild, das Elektronisches Gerät, Gerät, Elektronik, Screenshot enthält.&#10;&#10;KI-generierte Inhalte können fehlerhaft sein.">
            <a:extLst>
              <a:ext uri="{FF2B5EF4-FFF2-40B4-BE49-F238E27FC236}">
                <a16:creationId xmlns:a16="http://schemas.microsoft.com/office/drawing/2014/main" id="{D987AF97-F4AC-9CBF-ADD2-627AFD57AF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0004" y="3956247"/>
            <a:ext cx="4268692" cy="2411811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FD616DFD-0C93-B668-4F24-7112F27CE8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432" y="2561431"/>
            <a:ext cx="2771775" cy="904875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BA2244D6-72A8-0B9E-2B3C-144E9446DFB8}"/>
              </a:ext>
            </a:extLst>
          </p:cNvPr>
          <p:cNvSpPr txBox="1"/>
          <p:nvPr/>
        </p:nvSpPr>
        <p:spPr>
          <a:xfrm>
            <a:off x="710005" y="3327806"/>
            <a:ext cx="26517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err="1"/>
              <a:t>Impurity</a:t>
            </a:r>
            <a:r>
              <a:rPr lang="de-DE" sz="1200" dirty="0"/>
              <a:t> A: HEPES</a:t>
            </a:r>
          </a:p>
        </p:txBody>
      </p:sp>
    </p:spTree>
    <p:extLst>
      <p:ext uri="{BB962C8B-B14F-4D97-AF65-F5344CB8AC3E}">
        <p14:creationId xmlns:p14="http://schemas.microsoft.com/office/powerpoint/2010/main" val="9890890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56FA366-BDD9-0023-9762-BCD6A4EA53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4840" y="2641601"/>
            <a:ext cx="10515600" cy="101600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7200" b="1" dirty="0">
                <a:solidFill>
                  <a:schemeClr val="tx2"/>
                </a:solidFill>
              </a:rPr>
              <a:t>Thank you!</a:t>
            </a:r>
          </a:p>
          <a:p>
            <a:endParaRPr lang="en-US" sz="1800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US" sz="1800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482960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735</Words>
  <Application>Microsoft Office PowerPoint</Application>
  <PresentationFormat>Breitbild</PresentationFormat>
  <Paragraphs>66</Paragraphs>
  <Slides>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3" baseType="lpstr">
      <vt:lpstr>Aptos</vt:lpstr>
      <vt:lpstr>Aptos Display</vt:lpstr>
      <vt:lpstr>Arial</vt:lpstr>
      <vt:lpstr>Wingdings</vt:lpstr>
      <vt:lpstr>Office</vt:lpstr>
      <vt:lpstr>GALLIUM (68Ga) OXODOTREOTIDE INJECTION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Schiffmann  Marie</dc:creator>
  <cp:lastModifiedBy>Schiffmann  Marie</cp:lastModifiedBy>
  <cp:revision>36</cp:revision>
  <dcterms:created xsi:type="dcterms:W3CDTF">2025-08-27T19:50:08Z</dcterms:created>
  <dcterms:modified xsi:type="dcterms:W3CDTF">2025-09-03T08:52:15Z</dcterms:modified>
</cp:coreProperties>
</file>