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399" r:id="rId5"/>
    <p:sldId id="378" r:id="rId6"/>
    <p:sldId id="422" r:id="rId7"/>
    <p:sldId id="273" r:id="rId8"/>
    <p:sldId id="274" r:id="rId9"/>
    <p:sldId id="419" r:id="rId10"/>
    <p:sldId id="256" r:id="rId11"/>
    <p:sldId id="423" r:id="rId12"/>
    <p:sldId id="425" r:id="rId13"/>
    <p:sldId id="424" r:id="rId14"/>
    <p:sldId id="41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amim Shaikh" initials="SS" lastIdx="77" clrIdx="0">
    <p:extLst>
      <p:ext uri="{19B8F6BF-5375-455C-9EA6-DF929625EA0E}">
        <p15:presenceInfo xmlns:p15="http://schemas.microsoft.com/office/powerpoint/2012/main" userId="S-1-5-21-149251146-2169925306-3769764739-112202" providerId="AD"/>
      </p:ext>
    </p:extLst>
  </p:cmAuthor>
  <p:cmAuthor id="2" name="Madhusudan Vyas" initials="MV" lastIdx="1" clrIdx="1">
    <p:extLst>
      <p:ext uri="{19B8F6BF-5375-455C-9EA6-DF929625EA0E}">
        <p15:presenceInfo xmlns:p15="http://schemas.microsoft.com/office/powerpoint/2012/main" userId="S::mvyas2@unitec.ac.nz::72f25f1f-90a9-4a8b-a69e-9fec83e8001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486D9C-659E-4A22-A745-FCAA47CCAE27}" v="73" dt="2025-09-03T18:55:30.7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92"/>
  </p:normalViewPr>
  <p:slideViewPr>
    <p:cSldViewPr snapToGrid="0">
      <p:cViewPr varScale="1">
        <p:scale>
          <a:sx n="62" d="100"/>
          <a:sy n="62" d="100"/>
        </p:scale>
        <p:origin x="648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Gromotowicz" userId="33cf11a1710022cc" providerId="LiveId" clId="{D2486D9C-659E-4A22-A745-FCAA47CCAE27}"/>
    <pc:docChg chg="undo custSel addSld delSld modSld">
      <pc:chgData name="Anna Gromotowicz" userId="33cf11a1710022cc" providerId="LiveId" clId="{D2486D9C-659E-4A22-A745-FCAA47CCAE27}" dt="2025-09-03T18:55:47.473" v="709" actId="2085"/>
      <pc:docMkLst>
        <pc:docMk/>
      </pc:docMkLst>
      <pc:sldChg chg="addSp delSp modSp mod">
        <pc:chgData name="Anna Gromotowicz" userId="33cf11a1710022cc" providerId="LiveId" clId="{D2486D9C-659E-4A22-A745-FCAA47CCAE27}" dt="2025-09-03T18:39:14.404" v="528" actId="20577"/>
        <pc:sldMkLst>
          <pc:docMk/>
          <pc:sldMk cId="0" sldId="256"/>
        </pc:sldMkLst>
        <pc:spChg chg="mod">
          <ac:chgData name="Anna Gromotowicz" userId="33cf11a1710022cc" providerId="LiveId" clId="{D2486D9C-659E-4A22-A745-FCAA47CCAE27}" dt="2025-09-03T18:39:14.404" v="528" actId="20577"/>
          <ac:spMkLst>
            <pc:docMk/>
            <pc:sldMk cId="0" sldId="256"/>
            <ac:spMk id="2" creationId="{00000000-0000-0000-0000-000000000000}"/>
          </ac:spMkLst>
        </pc:spChg>
        <pc:graphicFrameChg chg="mod modGraphic">
          <ac:chgData name="Anna Gromotowicz" userId="33cf11a1710022cc" providerId="LiveId" clId="{D2486D9C-659E-4A22-A745-FCAA47CCAE27}" dt="2025-09-03T16:28:47.780" v="304" actId="20577"/>
          <ac:graphicFrameMkLst>
            <pc:docMk/>
            <pc:sldMk cId="0" sldId="256"/>
            <ac:graphicFrameMk id="3" creationId="{00000000-0000-0000-0000-000000000000}"/>
          </ac:graphicFrameMkLst>
        </pc:graphicFrameChg>
        <pc:picChg chg="add del">
          <ac:chgData name="Anna Gromotowicz" userId="33cf11a1710022cc" providerId="LiveId" clId="{D2486D9C-659E-4A22-A745-FCAA47CCAE27}" dt="2025-09-03T16:03:56.787" v="249" actId="21"/>
          <ac:picMkLst>
            <pc:docMk/>
            <pc:sldMk cId="0" sldId="256"/>
            <ac:picMk id="5" creationId="{63D0D734-8310-949F-5AAF-B250903F1B51}"/>
          </ac:picMkLst>
        </pc:picChg>
      </pc:sldChg>
      <pc:sldChg chg="addSp modSp mod">
        <pc:chgData name="Anna Gromotowicz" userId="33cf11a1710022cc" providerId="LiveId" clId="{D2486D9C-659E-4A22-A745-FCAA47CCAE27}" dt="2025-09-03T18:50:36.719" v="688" actId="12"/>
        <pc:sldMkLst>
          <pc:docMk/>
          <pc:sldMk cId="772236218" sldId="273"/>
        </pc:sldMkLst>
        <pc:spChg chg="add mod">
          <ac:chgData name="Anna Gromotowicz" userId="33cf11a1710022cc" providerId="LiveId" clId="{D2486D9C-659E-4A22-A745-FCAA47CCAE27}" dt="2025-09-03T18:44:07.449" v="636" actId="1076"/>
          <ac:spMkLst>
            <pc:docMk/>
            <pc:sldMk cId="772236218" sldId="273"/>
            <ac:spMk id="2" creationId="{683C26D0-3822-14AB-D2D2-AFD951210731}"/>
          </ac:spMkLst>
        </pc:spChg>
        <pc:spChg chg="mod">
          <ac:chgData name="Anna Gromotowicz" userId="33cf11a1710022cc" providerId="LiveId" clId="{D2486D9C-659E-4A22-A745-FCAA47CCAE27}" dt="2025-09-03T15:57:42.236" v="228" actId="122"/>
          <ac:spMkLst>
            <pc:docMk/>
            <pc:sldMk cId="772236218" sldId="273"/>
            <ac:spMk id="5" creationId="{00000000-0000-0000-0000-000000000000}"/>
          </ac:spMkLst>
        </pc:spChg>
        <pc:spChg chg="mod">
          <ac:chgData name="Anna Gromotowicz" userId="33cf11a1710022cc" providerId="LiveId" clId="{D2486D9C-659E-4A22-A745-FCAA47CCAE27}" dt="2025-09-03T18:50:36.719" v="688" actId="12"/>
          <ac:spMkLst>
            <pc:docMk/>
            <pc:sldMk cId="772236218" sldId="273"/>
            <ac:spMk id="9" creationId="{00000000-0000-0000-0000-000000000000}"/>
          </ac:spMkLst>
        </pc:spChg>
        <pc:picChg chg="mod modCrop">
          <ac:chgData name="Anna Gromotowicz" userId="33cf11a1710022cc" providerId="LiveId" clId="{D2486D9C-659E-4A22-A745-FCAA47CCAE27}" dt="2025-09-03T18:43:46.355" v="621" actId="732"/>
          <ac:picMkLst>
            <pc:docMk/>
            <pc:sldMk cId="772236218" sldId="273"/>
            <ac:picMk id="7" creationId="{00000000-0000-0000-0000-000000000000}"/>
          </ac:picMkLst>
        </pc:picChg>
      </pc:sldChg>
      <pc:sldChg chg="addSp delSp modSp mod">
        <pc:chgData name="Anna Gromotowicz" userId="33cf11a1710022cc" providerId="LiveId" clId="{D2486D9C-659E-4A22-A745-FCAA47CCAE27}" dt="2025-09-03T18:50:55.303" v="689" actId="1076"/>
        <pc:sldMkLst>
          <pc:docMk/>
          <pc:sldMk cId="357123161" sldId="274"/>
        </pc:sldMkLst>
        <pc:spChg chg="mod">
          <ac:chgData name="Anna Gromotowicz" userId="33cf11a1710022cc" providerId="LiveId" clId="{D2486D9C-659E-4A22-A745-FCAA47CCAE27}" dt="2025-09-03T18:37:00.309" v="462" actId="1076"/>
          <ac:spMkLst>
            <pc:docMk/>
            <pc:sldMk cId="357123161" sldId="274"/>
            <ac:spMk id="2" creationId="{00000000-0000-0000-0000-000000000000}"/>
          </ac:spMkLst>
        </pc:spChg>
        <pc:spChg chg="mod">
          <ac:chgData name="Anna Gromotowicz" userId="33cf11a1710022cc" providerId="LiveId" clId="{D2486D9C-659E-4A22-A745-FCAA47CCAE27}" dt="2025-09-03T18:50:55.303" v="689" actId="1076"/>
          <ac:spMkLst>
            <pc:docMk/>
            <pc:sldMk cId="357123161" sldId="274"/>
            <ac:spMk id="3" creationId="{00000000-0000-0000-0000-000000000000}"/>
          </ac:spMkLst>
        </pc:spChg>
        <pc:spChg chg="add del">
          <ac:chgData name="Anna Gromotowicz" userId="33cf11a1710022cc" providerId="LiveId" clId="{D2486D9C-659E-4A22-A745-FCAA47CCAE27}" dt="2025-09-02T19:54:06.495" v="46" actId="11529"/>
          <ac:spMkLst>
            <pc:docMk/>
            <pc:sldMk cId="357123161" sldId="274"/>
            <ac:spMk id="4" creationId="{413609FC-0322-41E5-D6E0-92279B045B33}"/>
          </ac:spMkLst>
        </pc:spChg>
        <pc:spChg chg="add mod">
          <ac:chgData name="Anna Gromotowicz" userId="33cf11a1710022cc" providerId="LiveId" clId="{D2486D9C-659E-4A22-A745-FCAA47CCAE27}" dt="2025-09-02T19:58:53.198" v="75" actId="14100"/>
          <ac:spMkLst>
            <pc:docMk/>
            <pc:sldMk cId="357123161" sldId="274"/>
            <ac:spMk id="7" creationId="{AD724158-4808-F511-0F2E-F6C5BFF6F312}"/>
          </ac:spMkLst>
        </pc:spChg>
        <pc:spChg chg="add mod">
          <ac:chgData name="Anna Gromotowicz" userId="33cf11a1710022cc" providerId="LiveId" clId="{D2486D9C-659E-4A22-A745-FCAA47CCAE27}" dt="2025-09-02T19:56:51.911" v="66" actId="14100"/>
          <ac:spMkLst>
            <pc:docMk/>
            <pc:sldMk cId="357123161" sldId="274"/>
            <ac:spMk id="9" creationId="{A25CDA43-93B0-F98E-F246-7760C14F08F7}"/>
          </ac:spMkLst>
        </pc:spChg>
        <pc:spChg chg="mod">
          <ac:chgData name="Anna Gromotowicz" userId="33cf11a1710022cc" providerId="LiveId" clId="{D2486D9C-659E-4A22-A745-FCAA47CCAE27}" dt="2025-09-02T19:48:52.032" v="29" actId="2711"/>
          <ac:spMkLst>
            <pc:docMk/>
            <pc:sldMk cId="357123161" sldId="274"/>
            <ac:spMk id="10" creationId="{396550E1-D56A-C070-8238-5DDB159E18DB}"/>
          </ac:spMkLst>
        </pc:spChg>
        <pc:graphicFrameChg chg="mod modGraphic">
          <ac:chgData name="Anna Gromotowicz" userId="33cf11a1710022cc" providerId="LiveId" clId="{D2486D9C-659E-4A22-A745-FCAA47CCAE27}" dt="2025-09-02T19:56:39.048" v="63" actId="1076"/>
          <ac:graphicFrameMkLst>
            <pc:docMk/>
            <pc:sldMk cId="357123161" sldId="274"/>
            <ac:graphicFrameMk id="5" creationId="{00000000-0000-0000-0000-000000000000}"/>
          </ac:graphicFrameMkLst>
        </pc:graphicFrameChg>
        <pc:graphicFrameChg chg="add del mod">
          <ac:chgData name="Anna Gromotowicz" userId="33cf11a1710022cc" providerId="LiveId" clId="{D2486D9C-659E-4A22-A745-FCAA47CCAE27}" dt="2025-09-02T19:55:34.588" v="56" actId="478"/>
          <ac:graphicFrameMkLst>
            <pc:docMk/>
            <pc:sldMk cId="357123161" sldId="274"/>
            <ac:graphicFrameMk id="6" creationId="{4881C5AE-2D54-CB03-09DC-BB30B49F1288}"/>
          </ac:graphicFrameMkLst>
        </pc:graphicFrameChg>
        <pc:graphicFrameChg chg="modGraphic">
          <ac:chgData name="Anna Gromotowicz" userId="33cf11a1710022cc" providerId="LiveId" clId="{D2486D9C-659E-4A22-A745-FCAA47CCAE27}" dt="2025-09-03T16:01:52.241" v="235" actId="20577"/>
          <ac:graphicFrameMkLst>
            <pc:docMk/>
            <pc:sldMk cId="357123161" sldId="274"/>
            <ac:graphicFrameMk id="8" creationId="{CE544FBB-19C1-CE93-72E9-5882C1F9B8BC}"/>
          </ac:graphicFrameMkLst>
        </pc:graphicFrameChg>
      </pc:sldChg>
      <pc:sldChg chg="modSp mod">
        <pc:chgData name="Anna Gromotowicz" userId="33cf11a1710022cc" providerId="LiveId" clId="{D2486D9C-659E-4A22-A745-FCAA47CCAE27}" dt="2025-09-03T18:49:59.081" v="682" actId="403"/>
        <pc:sldMkLst>
          <pc:docMk/>
          <pc:sldMk cId="1426806200" sldId="378"/>
        </pc:sldMkLst>
        <pc:spChg chg="mod">
          <ac:chgData name="Anna Gromotowicz" userId="33cf11a1710022cc" providerId="LiveId" clId="{D2486D9C-659E-4A22-A745-FCAA47CCAE27}" dt="2025-09-03T18:49:59.081" v="682" actId="403"/>
          <ac:spMkLst>
            <pc:docMk/>
            <pc:sldMk cId="1426806200" sldId="378"/>
            <ac:spMk id="3" creationId="{927D58B5-4462-47BB-BF58-8D27DBABE8C2}"/>
          </ac:spMkLst>
        </pc:spChg>
      </pc:sldChg>
      <pc:sldChg chg="addSp delSp modSp mod">
        <pc:chgData name="Anna Gromotowicz" userId="33cf11a1710022cc" providerId="LiveId" clId="{D2486D9C-659E-4A22-A745-FCAA47CCAE27}" dt="2025-09-03T18:55:47.473" v="709" actId="2085"/>
        <pc:sldMkLst>
          <pc:docMk/>
          <pc:sldMk cId="3781456335" sldId="399"/>
        </pc:sldMkLst>
        <pc:spChg chg="mod">
          <ac:chgData name="Anna Gromotowicz" userId="33cf11a1710022cc" providerId="LiveId" clId="{D2486D9C-659E-4A22-A745-FCAA47CCAE27}" dt="2025-09-03T18:49:36.549" v="678" actId="1036"/>
          <ac:spMkLst>
            <pc:docMk/>
            <pc:sldMk cId="3781456335" sldId="399"/>
            <ac:spMk id="2" creationId="{D293161E-F491-460A-9F31-D599CB1E1AFD}"/>
          </ac:spMkLst>
        </pc:spChg>
        <pc:spChg chg="add">
          <ac:chgData name="Anna Gromotowicz" userId="33cf11a1710022cc" providerId="LiveId" clId="{D2486D9C-659E-4A22-A745-FCAA47CCAE27}" dt="2025-09-03T18:55:05.035" v="699"/>
          <ac:spMkLst>
            <pc:docMk/>
            <pc:sldMk cId="3781456335" sldId="399"/>
            <ac:spMk id="3" creationId="{0F56BEE0-91B2-F11F-7067-E94194346F49}"/>
          </ac:spMkLst>
        </pc:spChg>
        <pc:spChg chg="del mod">
          <ac:chgData name="Anna Gromotowicz" userId="33cf11a1710022cc" providerId="LiveId" clId="{D2486D9C-659E-4A22-A745-FCAA47CCAE27}" dt="2025-09-03T18:32:29.072" v="404" actId="478"/>
          <ac:spMkLst>
            <pc:docMk/>
            <pc:sldMk cId="3781456335" sldId="399"/>
            <ac:spMk id="3" creationId="{FB1998AC-F3BD-4E5A-965A-7841085B6ED3}"/>
          </ac:spMkLst>
        </pc:spChg>
        <pc:spChg chg="add del mod">
          <ac:chgData name="Anna Gromotowicz" userId="33cf11a1710022cc" providerId="LiveId" clId="{D2486D9C-659E-4A22-A745-FCAA47CCAE27}" dt="2025-09-03T18:32:34.505" v="405" actId="478"/>
          <ac:spMkLst>
            <pc:docMk/>
            <pc:sldMk cId="3781456335" sldId="399"/>
            <ac:spMk id="6" creationId="{6A346E01-BF43-F4F3-D0BB-BCF61F350FCF}"/>
          </ac:spMkLst>
        </pc:spChg>
        <pc:spChg chg="add mod">
          <ac:chgData name="Anna Gromotowicz" userId="33cf11a1710022cc" providerId="LiveId" clId="{D2486D9C-659E-4A22-A745-FCAA47CCAE27}" dt="2025-09-03T18:33:26.288" v="421" actId="255"/>
          <ac:spMkLst>
            <pc:docMk/>
            <pc:sldMk cId="3781456335" sldId="399"/>
            <ac:spMk id="8" creationId="{A342E190-F996-788E-1901-6EDB7459B7F6}"/>
          </ac:spMkLst>
        </pc:spChg>
        <pc:picChg chg="mod">
          <ac:chgData name="Anna Gromotowicz" userId="33cf11a1710022cc" providerId="LiveId" clId="{D2486D9C-659E-4A22-A745-FCAA47CCAE27}" dt="2025-09-02T19:44:19.019" v="7" actId="14100"/>
          <ac:picMkLst>
            <pc:docMk/>
            <pc:sldMk cId="3781456335" sldId="399"/>
            <ac:picMk id="4" creationId="{5EDB6BD2-5650-3689-70EB-4A418CE7C521}"/>
          </ac:picMkLst>
        </pc:picChg>
        <pc:picChg chg="add mod">
          <ac:chgData name="Anna Gromotowicz" userId="33cf11a1710022cc" providerId="LiveId" clId="{D2486D9C-659E-4A22-A745-FCAA47CCAE27}" dt="2025-09-03T18:55:30.307" v="706" actId="14100"/>
          <ac:picMkLst>
            <pc:docMk/>
            <pc:sldMk cId="3781456335" sldId="399"/>
            <ac:picMk id="5" creationId="{D4D975F3-A0D2-79F3-0F79-8ABBE046EA26}"/>
          </ac:picMkLst>
        </pc:picChg>
        <pc:picChg chg="add del mod">
          <ac:chgData name="Anna Gromotowicz" userId="33cf11a1710022cc" providerId="LiveId" clId="{D2486D9C-659E-4A22-A745-FCAA47CCAE27}" dt="2025-09-03T18:55:47.473" v="709" actId="2085"/>
          <ac:picMkLst>
            <pc:docMk/>
            <pc:sldMk cId="3781456335" sldId="399"/>
            <ac:picMk id="9" creationId="{F1FD8578-3186-AAAA-E681-413223B51E81}"/>
          </ac:picMkLst>
        </pc:picChg>
        <pc:picChg chg="mod">
          <ac:chgData name="Anna Gromotowicz" userId="33cf11a1710022cc" providerId="LiveId" clId="{D2486D9C-659E-4A22-A745-FCAA47CCAE27}" dt="2025-09-02T19:44:16.361" v="6" actId="14100"/>
          <ac:picMkLst>
            <pc:docMk/>
            <pc:sldMk cId="3781456335" sldId="399"/>
            <ac:picMk id="10" creationId="{FDC55300-1D1E-4327-813A-663B7B78854D}"/>
          </ac:picMkLst>
        </pc:picChg>
        <pc:picChg chg="mod">
          <ac:chgData name="Anna Gromotowicz" userId="33cf11a1710022cc" providerId="LiveId" clId="{D2486D9C-659E-4A22-A745-FCAA47CCAE27}" dt="2025-09-02T19:44:26.429" v="10" actId="1076"/>
          <ac:picMkLst>
            <pc:docMk/>
            <pc:sldMk cId="3781456335" sldId="399"/>
            <ac:picMk id="11" creationId="{5B7EA34E-B22B-4720-BC89-14A47068F597}"/>
          </ac:picMkLst>
        </pc:picChg>
        <pc:picChg chg="add mod">
          <ac:chgData name="Anna Gromotowicz" userId="33cf11a1710022cc" providerId="LiveId" clId="{D2486D9C-659E-4A22-A745-FCAA47CCAE27}" dt="2025-09-03T18:51:28.875" v="692" actId="1035"/>
          <ac:picMkLst>
            <pc:docMk/>
            <pc:sldMk cId="3781456335" sldId="399"/>
            <ac:picMk id="12" creationId="{126BBF12-0A95-7D19-7C17-E19117865F26}"/>
          </ac:picMkLst>
        </pc:picChg>
        <pc:picChg chg="add mod">
          <ac:chgData name="Anna Gromotowicz" userId="33cf11a1710022cc" providerId="LiveId" clId="{D2486D9C-659E-4A22-A745-FCAA47CCAE27}" dt="2025-09-03T18:51:32.113" v="696" actId="1036"/>
          <ac:picMkLst>
            <pc:docMk/>
            <pc:sldMk cId="3781456335" sldId="399"/>
            <ac:picMk id="2050" creationId="{6254CA4E-B144-22D7-1C55-F543FBE36B58}"/>
          </ac:picMkLst>
        </pc:picChg>
      </pc:sldChg>
      <pc:sldChg chg="modSp mod">
        <pc:chgData name="Anna Gromotowicz" userId="33cf11a1710022cc" providerId="LiveId" clId="{D2486D9C-659E-4A22-A745-FCAA47CCAE27}" dt="2025-09-03T18:47:14.672" v="655" actId="1076"/>
        <pc:sldMkLst>
          <pc:docMk/>
          <pc:sldMk cId="826889358" sldId="413"/>
        </pc:sldMkLst>
        <pc:spChg chg="mod">
          <ac:chgData name="Anna Gromotowicz" userId="33cf11a1710022cc" providerId="LiveId" clId="{D2486D9C-659E-4A22-A745-FCAA47CCAE27}" dt="2025-09-03T18:47:14.672" v="655" actId="1076"/>
          <ac:spMkLst>
            <pc:docMk/>
            <pc:sldMk cId="826889358" sldId="413"/>
            <ac:spMk id="4" creationId="{18B16DBA-1091-4C79-9C42-890C50DA02C9}"/>
          </ac:spMkLst>
        </pc:spChg>
      </pc:sldChg>
      <pc:sldChg chg="addSp delSp modSp mod">
        <pc:chgData name="Anna Gromotowicz" userId="33cf11a1710022cc" providerId="LiveId" clId="{D2486D9C-659E-4A22-A745-FCAA47CCAE27}" dt="2025-09-03T18:46:39.262" v="653" actId="1076"/>
        <pc:sldMkLst>
          <pc:docMk/>
          <pc:sldMk cId="1294623177" sldId="419"/>
        </pc:sldMkLst>
        <pc:spChg chg="mod">
          <ac:chgData name="Anna Gromotowicz" userId="33cf11a1710022cc" providerId="LiveId" clId="{D2486D9C-659E-4A22-A745-FCAA47CCAE27}" dt="2025-09-03T18:38:49.722" v="519" actId="1076"/>
          <ac:spMkLst>
            <pc:docMk/>
            <pc:sldMk cId="1294623177" sldId="419"/>
            <ac:spMk id="2" creationId="{0B1318F8-0A93-9A2C-6D66-3219FA4CD3D0}"/>
          </ac:spMkLst>
        </pc:spChg>
        <pc:spChg chg="mod">
          <ac:chgData name="Anna Gromotowicz" userId="33cf11a1710022cc" providerId="LiveId" clId="{D2486D9C-659E-4A22-A745-FCAA47CCAE27}" dt="2025-09-03T18:38:32.818" v="516" actId="1076"/>
          <ac:spMkLst>
            <pc:docMk/>
            <pc:sldMk cId="1294623177" sldId="419"/>
            <ac:spMk id="3" creationId="{D6833322-7187-B681-DC0D-724E73389DCC}"/>
          </ac:spMkLst>
        </pc:spChg>
        <pc:spChg chg="add mod">
          <ac:chgData name="Anna Gromotowicz" userId="33cf11a1710022cc" providerId="LiveId" clId="{D2486D9C-659E-4A22-A745-FCAA47CCAE27}" dt="2025-09-03T18:46:39.262" v="653" actId="1076"/>
          <ac:spMkLst>
            <pc:docMk/>
            <pc:sldMk cId="1294623177" sldId="419"/>
            <ac:spMk id="4" creationId="{596B3AAE-8530-F278-E56B-8E731D52F4FF}"/>
          </ac:spMkLst>
        </pc:spChg>
        <pc:picChg chg="del">
          <ac:chgData name="Anna Gromotowicz" userId="33cf11a1710022cc" providerId="LiveId" clId="{D2486D9C-659E-4A22-A745-FCAA47CCAE27}" dt="2025-09-03T16:03:01.979" v="237" actId="478"/>
          <ac:picMkLst>
            <pc:docMk/>
            <pc:sldMk cId="1294623177" sldId="419"/>
            <ac:picMk id="5" creationId="{A0609E00-EDF3-6E54-8EEC-4B272AD8DAE5}"/>
          </ac:picMkLst>
        </pc:picChg>
        <pc:picChg chg="add mod">
          <ac:chgData name="Anna Gromotowicz" userId="33cf11a1710022cc" providerId="LiveId" clId="{D2486D9C-659E-4A22-A745-FCAA47CCAE27}" dt="2025-09-03T18:38:36.601" v="517" actId="14100"/>
          <ac:picMkLst>
            <pc:docMk/>
            <pc:sldMk cId="1294623177" sldId="419"/>
            <ac:picMk id="6" creationId="{0B12982E-8BCD-096C-481D-3C8212F0D8C1}"/>
          </ac:picMkLst>
        </pc:picChg>
      </pc:sldChg>
      <pc:sldChg chg="delSp modSp mod">
        <pc:chgData name="Anna Gromotowicz" userId="33cf11a1710022cc" providerId="LiveId" clId="{D2486D9C-659E-4A22-A745-FCAA47CCAE27}" dt="2025-09-03T18:36:47.047" v="460" actId="404"/>
        <pc:sldMkLst>
          <pc:docMk/>
          <pc:sldMk cId="333347591" sldId="422"/>
        </pc:sldMkLst>
        <pc:spChg chg="mod">
          <ac:chgData name="Anna Gromotowicz" userId="33cf11a1710022cc" providerId="LiveId" clId="{D2486D9C-659E-4A22-A745-FCAA47CCAE27}" dt="2025-09-03T18:36:47.047" v="460" actId="404"/>
          <ac:spMkLst>
            <pc:docMk/>
            <pc:sldMk cId="333347591" sldId="422"/>
            <ac:spMk id="5" creationId="{89816926-FA34-EA76-42D5-EBAA0EDC81B1}"/>
          </ac:spMkLst>
        </pc:spChg>
        <pc:spChg chg="mod">
          <ac:chgData name="Anna Gromotowicz" userId="33cf11a1710022cc" providerId="LiveId" clId="{D2486D9C-659E-4A22-A745-FCAA47CCAE27}" dt="2025-09-03T18:36:29.312" v="458" actId="14100"/>
          <ac:spMkLst>
            <pc:docMk/>
            <pc:sldMk cId="333347591" sldId="422"/>
            <ac:spMk id="7" creationId="{E42EF6F4-3F6A-DB49-2B4C-5E2D12054287}"/>
          </ac:spMkLst>
        </pc:spChg>
        <pc:spChg chg="mod">
          <ac:chgData name="Anna Gromotowicz" userId="33cf11a1710022cc" providerId="LiveId" clId="{D2486D9C-659E-4A22-A745-FCAA47CCAE27}" dt="2025-09-03T18:35:21.844" v="448" actId="404"/>
          <ac:spMkLst>
            <pc:docMk/>
            <pc:sldMk cId="333347591" sldId="422"/>
            <ac:spMk id="9" creationId="{173D1155-E6B0-2869-E7B2-102A48779A80}"/>
          </ac:spMkLst>
        </pc:spChg>
        <pc:graphicFrameChg chg="del">
          <ac:chgData name="Anna Gromotowicz" userId="33cf11a1710022cc" providerId="LiveId" clId="{D2486D9C-659E-4A22-A745-FCAA47CCAE27}" dt="2025-09-03T18:36:17.560" v="455" actId="478"/>
          <ac:graphicFrameMkLst>
            <pc:docMk/>
            <pc:sldMk cId="333347591" sldId="422"/>
            <ac:graphicFrameMk id="8" creationId="{A9D78683-62DD-FC22-56A8-456958244135}"/>
          </ac:graphicFrameMkLst>
        </pc:graphicFrameChg>
        <pc:picChg chg="mod">
          <ac:chgData name="Anna Gromotowicz" userId="33cf11a1710022cc" providerId="LiveId" clId="{D2486D9C-659E-4A22-A745-FCAA47CCAE27}" dt="2025-09-03T18:36:07.910" v="454" actId="1076"/>
          <ac:picMkLst>
            <pc:docMk/>
            <pc:sldMk cId="333347591" sldId="422"/>
            <ac:picMk id="4" creationId="{291E4AA3-BC3D-200D-AE41-CF8D3F66A408}"/>
          </ac:picMkLst>
        </pc:picChg>
      </pc:sldChg>
      <pc:sldChg chg="modSp mod">
        <pc:chgData name="Anna Gromotowicz" userId="33cf11a1710022cc" providerId="LiveId" clId="{D2486D9C-659E-4A22-A745-FCAA47CCAE27}" dt="2025-09-03T18:39:28.613" v="531" actId="1076"/>
        <pc:sldMkLst>
          <pc:docMk/>
          <pc:sldMk cId="3693591581" sldId="423"/>
        </pc:sldMkLst>
        <pc:spChg chg="mod">
          <ac:chgData name="Anna Gromotowicz" userId="33cf11a1710022cc" providerId="LiveId" clId="{D2486D9C-659E-4A22-A745-FCAA47CCAE27}" dt="2025-09-03T18:39:28.613" v="531" actId="1076"/>
          <ac:spMkLst>
            <pc:docMk/>
            <pc:sldMk cId="3693591581" sldId="423"/>
            <ac:spMk id="6" creationId="{76C7BAE8-04F2-357E-F4BB-90AD1413D2C0}"/>
          </ac:spMkLst>
        </pc:spChg>
      </pc:sldChg>
      <pc:sldChg chg="modSp mod">
        <pc:chgData name="Anna Gromotowicz" userId="33cf11a1710022cc" providerId="LiveId" clId="{D2486D9C-659E-4A22-A745-FCAA47CCAE27}" dt="2025-09-03T18:47:29.996" v="657" actId="1076"/>
        <pc:sldMkLst>
          <pc:docMk/>
          <pc:sldMk cId="3660084765" sldId="424"/>
        </pc:sldMkLst>
        <pc:spChg chg="mod">
          <ac:chgData name="Anna Gromotowicz" userId="33cf11a1710022cc" providerId="LiveId" clId="{D2486D9C-659E-4A22-A745-FCAA47CCAE27}" dt="2025-09-03T18:47:29.996" v="657" actId="1076"/>
          <ac:spMkLst>
            <pc:docMk/>
            <pc:sldMk cId="3660084765" sldId="424"/>
            <ac:spMk id="2" creationId="{79658137-04AF-5A83-8126-2BCB1CF2B63B}"/>
          </ac:spMkLst>
        </pc:spChg>
        <pc:spChg chg="mod">
          <ac:chgData name="Anna Gromotowicz" userId="33cf11a1710022cc" providerId="LiveId" clId="{D2486D9C-659E-4A22-A745-FCAA47CCAE27}" dt="2025-09-03T16:30:24.381" v="308" actId="1076"/>
          <ac:spMkLst>
            <pc:docMk/>
            <pc:sldMk cId="3660084765" sldId="424"/>
            <ac:spMk id="3" creationId="{BCB99DD7-FF0D-61EE-7DB7-25F87C6FAB48}"/>
          </ac:spMkLst>
        </pc:spChg>
      </pc:sldChg>
      <pc:sldChg chg="addSp modSp mod">
        <pc:chgData name="Anna Gromotowicz" userId="33cf11a1710022cc" providerId="LiveId" clId="{D2486D9C-659E-4A22-A745-FCAA47CCAE27}" dt="2025-09-03T18:46:30.087" v="652" actId="122"/>
        <pc:sldMkLst>
          <pc:docMk/>
          <pc:sldMk cId="2874235689" sldId="425"/>
        </pc:sldMkLst>
        <pc:spChg chg="add mod">
          <ac:chgData name="Anna Gromotowicz" userId="33cf11a1710022cc" providerId="LiveId" clId="{D2486D9C-659E-4A22-A745-FCAA47CCAE27}" dt="2025-09-03T18:46:30.087" v="652" actId="122"/>
          <ac:spMkLst>
            <pc:docMk/>
            <pc:sldMk cId="2874235689" sldId="425"/>
            <ac:spMk id="2" creationId="{288912A0-3B1A-5722-3E59-3655338F51D8}"/>
          </ac:spMkLst>
        </pc:spChg>
        <pc:spChg chg="add mod">
          <ac:chgData name="Anna Gromotowicz" userId="33cf11a1710022cc" providerId="LiveId" clId="{D2486D9C-659E-4A22-A745-FCAA47CCAE27}" dt="2025-09-03T18:46:22.928" v="650" actId="122"/>
          <ac:spMkLst>
            <pc:docMk/>
            <pc:sldMk cId="2874235689" sldId="425"/>
            <ac:spMk id="3" creationId="{53C2A38C-2DEE-4DAC-6B00-9CC1AE96A5A2}"/>
          </ac:spMkLst>
        </pc:spChg>
        <pc:spChg chg="mod">
          <ac:chgData name="Anna Gromotowicz" userId="33cf11a1710022cc" providerId="LiveId" clId="{D2486D9C-659E-4A22-A745-FCAA47CCAE27}" dt="2025-09-03T18:41:49.435" v="572" actId="1076"/>
          <ac:spMkLst>
            <pc:docMk/>
            <pc:sldMk cId="2874235689" sldId="425"/>
            <ac:spMk id="7" creationId="{DFE9AB64-9372-19C9-7B73-C0A368A845F1}"/>
          </ac:spMkLst>
        </pc:spChg>
        <pc:spChg chg="mod">
          <ac:chgData name="Anna Gromotowicz" userId="33cf11a1710022cc" providerId="LiveId" clId="{D2486D9C-659E-4A22-A745-FCAA47CCAE27}" dt="2025-09-03T18:42:03.600" v="574" actId="1076"/>
          <ac:spMkLst>
            <pc:docMk/>
            <pc:sldMk cId="2874235689" sldId="425"/>
            <ac:spMk id="8" creationId="{788173A1-F198-70A6-5AF8-1C02B8F94243}"/>
          </ac:spMkLst>
        </pc:spChg>
        <pc:picChg chg="mod modCrop">
          <ac:chgData name="Anna Gromotowicz" userId="33cf11a1710022cc" providerId="LiveId" clId="{D2486D9C-659E-4A22-A745-FCAA47CCAE27}" dt="2025-09-03T18:41:42.470" v="571" actId="732"/>
          <ac:picMkLst>
            <pc:docMk/>
            <pc:sldMk cId="2874235689" sldId="425"/>
            <ac:picMk id="4" creationId="{941355BF-5F0E-74EF-7591-C3B17187182C}"/>
          </ac:picMkLst>
        </pc:picChg>
        <pc:picChg chg="mod modCrop">
          <ac:chgData name="Anna Gromotowicz" userId="33cf11a1710022cc" providerId="LiveId" clId="{D2486D9C-659E-4A22-A745-FCAA47CCAE27}" dt="2025-09-03T18:41:16.525" v="569" actId="732"/>
          <ac:picMkLst>
            <pc:docMk/>
            <pc:sldMk cId="2874235689" sldId="425"/>
            <ac:picMk id="6" creationId="{5C95B333-8B79-F3CD-7436-FD9AFC404C07}"/>
          </ac:picMkLst>
        </pc:picChg>
      </pc:sldChg>
      <pc:sldChg chg="addSp delSp modSp new del mod">
        <pc:chgData name="Anna Gromotowicz" userId="33cf11a1710022cc" providerId="LiveId" clId="{D2486D9C-659E-4A22-A745-FCAA47CCAE27}" dt="2025-09-02T21:18:40.175" v="120" actId="47"/>
        <pc:sldMkLst>
          <pc:docMk/>
          <pc:sldMk cId="725939398" sldId="426"/>
        </pc:sldMkLst>
        <pc:picChg chg="add del">
          <ac:chgData name="Anna Gromotowicz" userId="33cf11a1710022cc" providerId="LiveId" clId="{D2486D9C-659E-4A22-A745-FCAA47CCAE27}" dt="2025-09-02T21:17:32.567" v="116" actId="478"/>
          <ac:picMkLst>
            <pc:docMk/>
            <pc:sldMk cId="725939398" sldId="426"/>
            <ac:picMk id="2" creationId="{0B35D65C-8758-8698-4ACC-7996E2927FF8}"/>
          </ac:picMkLst>
        </pc:picChg>
        <pc:picChg chg="add mod">
          <ac:chgData name="Anna Gromotowicz" userId="33cf11a1710022cc" providerId="LiveId" clId="{D2486D9C-659E-4A22-A745-FCAA47CCAE27}" dt="2025-09-02T21:17:39.624" v="119" actId="1076"/>
          <ac:picMkLst>
            <pc:docMk/>
            <pc:sldMk cId="725939398" sldId="426"/>
            <ac:picMk id="3" creationId="{2F3E25C9-1C35-8A11-3522-0CBC29C8E7AF}"/>
          </ac:picMkLst>
        </pc:picChg>
      </pc:sldChg>
      <pc:sldChg chg="addSp delSp modSp new del mod setBg">
        <pc:chgData name="Anna Gromotowicz" userId="33cf11a1710022cc" providerId="LiveId" clId="{D2486D9C-659E-4A22-A745-FCAA47CCAE27}" dt="2025-09-02T20:29:30.457" v="104" actId="47"/>
        <pc:sldMkLst>
          <pc:docMk/>
          <pc:sldMk cId="2067379841" sldId="426"/>
        </pc:sldMkLst>
        <pc:spChg chg="add del">
          <ac:chgData name="Anna Gromotowicz" userId="33cf11a1710022cc" providerId="LiveId" clId="{D2486D9C-659E-4A22-A745-FCAA47CCAE27}" dt="2025-09-02T20:28:39.494" v="95" actId="26606"/>
          <ac:spMkLst>
            <pc:docMk/>
            <pc:sldMk cId="2067379841" sldId="426"/>
            <ac:spMk id="7" creationId="{7BDAC5B6-20CE-447F-8BA1-F2274AC7AE5B}"/>
          </ac:spMkLst>
        </pc:spChg>
        <pc:spChg chg="add del">
          <ac:chgData name="Anna Gromotowicz" userId="33cf11a1710022cc" providerId="LiveId" clId="{D2486D9C-659E-4A22-A745-FCAA47CCAE27}" dt="2025-09-02T20:28:39.494" v="95" actId="26606"/>
          <ac:spMkLst>
            <pc:docMk/>
            <pc:sldMk cId="2067379841" sldId="426"/>
            <ac:spMk id="9" creationId="{D1D22B31-BF8F-446B-9009-8A251FB177CB}"/>
          </ac:spMkLst>
        </pc:spChg>
        <pc:picChg chg="add del mod">
          <ac:chgData name="Anna Gromotowicz" userId="33cf11a1710022cc" providerId="LiveId" clId="{D2486D9C-659E-4A22-A745-FCAA47CCAE27}" dt="2025-09-02T20:28:52.319" v="99" actId="478"/>
          <ac:picMkLst>
            <pc:docMk/>
            <pc:sldMk cId="2067379841" sldId="426"/>
            <ac:picMk id="2" creationId="{207537D5-AE0D-FC70-B4D8-DA9EE8F0865C}"/>
          </ac:picMkLst>
        </pc:picChg>
        <pc:picChg chg="add mod">
          <ac:chgData name="Anna Gromotowicz" userId="33cf11a1710022cc" providerId="LiveId" clId="{D2486D9C-659E-4A22-A745-FCAA47CCAE27}" dt="2025-09-02T20:29:14.501" v="103" actId="962"/>
          <ac:picMkLst>
            <pc:docMk/>
            <pc:sldMk cId="2067379841" sldId="426"/>
            <ac:picMk id="3" creationId="{B21B05CB-3132-5CCD-B477-4F3AF42446AB}"/>
          </ac:picMkLst>
        </pc:picChg>
        <pc:cxnChg chg="add del">
          <ac:chgData name="Anna Gromotowicz" userId="33cf11a1710022cc" providerId="LiveId" clId="{D2486D9C-659E-4A22-A745-FCAA47CCAE27}" dt="2025-09-02T20:29:11.817" v="101" actId="26606"/>
          <ac:cxnSpMkLst>
            <pc:docMk/>
            <pc:sldMk cId="2067379841" sldId="426"/>
            <ac:cxnSpMk id="11" creationId="{22F6364A-B358-4BEE-B158-0734D2C938D4}"/>
          </ac:cxnSpMkLst>
        </pc:cxnChg>
        <pc:cxnChg chg="add">
          <ac:chgData name="Anna Gromotowicz" userId="33cf11a1710022cc" providerId="LiveId" clId="{D2486D9C-659E-4A22-A745-FCAA47CCAE27}" dt="2025-09-02T20:29:11.817" v="101" actId="26606"/>
          <ac:cxnSpMkLst>
            <pc:docMk/>
            <pc:sldMk cId="2067379841" sldId="426"/>
            <ac:cxnSpMk id="16" creationId="{22F6364A-B358-4BEE-B158-0734D2C938D4}"/>
          </ac:cxnSpMkLst>
        </pc:cxnChg>
      </pc:sldChg>
      <pc:sldChg chg="addSp delSp modSp new del mod modClrScheme chgLayout">
        <pc:chgData name="Anna Gromotowicz" userId="33cf11a1710022cc" providerId="LiveId" clId="{D2486D9C-659E-4A22-A745-FCAA47CCAE27}" dt="2025-09-03T18:34:51.912" v="442" actId="47"/>
        <pc:sldMkLst>
          <pc:docMk/>
          <pc:sldMk cId="3534812570" sldId="426"/>
        </pc:sldMkLst>
        <pc:spChg chg="del">
          <ac:chgData name="Anna Gromotowicz" userId="33cf11a1710022cc" providerId="LiveId" clId="{D2486D9C-659E-4A22-A745-FCAA47CCAE27}" dt="2025-09-03T18:29:26.833" v="372" actId="700"/>
          <ac:spMkLst>
            <pc:docMk/>
            <pc:sldMk cId="3534812570" sldId="426"/>
            <ac:spMk id="2" creationId="{E5421E8D-2225-9F75-EDD0-9B8309C49E98}"/>
          </ac:spMkLst>
        </pc:spChg>
        <pc:spChg chg="del">
          <ac:chgData name="Anna Gromotowicz" userId="33cf11a1710022cc" providerId="LiveId" clId="{D2486D9C-659E-4A22-A745-FCAA47CCAE27}" dt="2025-09-03T18:29:26.833" v="372" actId="700"/>
          <ac:spMkLst>
            <pc:docMk/>
            <pc:sldMk cId="3534812570" sldId="426"/>
            <ac:spMk id="3" creationId="{CAC2ED4D-E0F1-5079-2868-A6AD0DA55B30}"/>
          </ac:spMkLst>
        </pc:spChg>
        <pc:picChg chg="add del mod modCrop">
          <ac:chgData name="Anna Gromotowicz" userId="33cf11a1710022cc" providerId="LiveId" clId="{D2486D9C-659E-4A22-A745-FCAA47CCAE27}" dt="2025-09-03T18:31:56.702" v="389" actId="1076"/>
          <ac:picMkLst>
            <pc:docMk/>
            <pc:sldMk cId="3534812570" sldId="426"/>
            <ac:picMk id="4" creationId="{D0875F3C-63D4-9EE2-1CD0-A6E9348200DE}"/>
          </ac:picMkLst>
        </pc:picChg>
        <pc:picChg chg="add mod">
          <ac:chgData name="Anna Gromotowicz" userId="33cf11a1710022cc" providerId="LiveId" clId="{D2486D9C-659E-4A22-A745-FCAA47CCAE27}" dt="2025-09-03T18:32:00.230" v="390" actId="1076"/>
          <ac:picMkLst>
            <pc:docMk/>
            <pc:sldMk cId="3534812570" sldId="426"/>
            <ac:picMk id="5" creationId="{AAF2B2FC-C221-B190-DF86-22E8DB3DA19B}"/>
          </ac:picMkLst>
        </pc:picChg>
        <pc:picChg chg="add">
          <ac:chgData name="Anna Gromotowicz" userId="33cf11a1710022cc" providerId="LiveId" clId="{D2486D9C-659E-4A22-A745-FCAA47CCAE27}" dt="2025-09-03T18:30:34.861" v="380"/>
          <ac:picMkLst>
            <pc:docMk/>
            <pc:sldMk cId="3534812570" sldId="426"/>
            <ac:picMk id="1026" creationId="{6FE953A4-0FEE-8B98-9595-ACEA90A6A187}"/>
          </ac:picMkLst>
        </pc:picChg>
      </pc:sldChg>
      <pc:sldChg chg="new del">
        <pc:chgData name="Anna Gromotowicz" userId="33cf11a1710022cc" providerId="LiveId" clId="{D2486D9C-659E-4A22-A745-FCAA47CCAE27}" dt="2025-09-02T20:53:28.578" v="107" actId="47"/>
        <pc:sldMkLst>
          <pc:docMk/>
          <pc:sldMk cId="3650355098" sldId="42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4A65A-52C2-C240-B598-365F078601A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D39A3-2CDB-144C-A7ED-46F064E51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8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9D39A3-2CDB-144C-A7ED-46F064E514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639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EAABE-338D-47BB-890F-8B97961919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D59250-554D-4ECF-A471-6C1397ED8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E7ED01-32C5-41C7-9DFA-1BC04473B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5B0BD-D8DA-4A03-9B92-5580A3E13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8E91B-1874-4C25-978D-260AD6788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08014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D3457-0CE0-4041-AAF0-983F66CA8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FC9087-D481-4ED9-A2C7-DD63ADB13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571EE-58EE-40AA-9652-B1253DBA7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76B84-7DE7-47DF-9B78-8480766D3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34016-5068-4FD2-A02F-7684F15E7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18259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0AC5F1-B14D-4BAF-B3EB-FC308377F2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2BDF2-DD9C-4E4D-A38A-8CD0ADA5E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BEBC7-0E76-40D0-BC79-3FDF3373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E6173-4115-4666-B0E3-248FA0C69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3A8C1-6859-434B-BADD-9435AC08F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2638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69FEC-ABE4-4347-9C67-B61C679A1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D0EC8-32FA-4885-B56C-954D48991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D7CC5-CEC8-42B9-9E2B-679C4A8BB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8B0FB-FC06-4E7E-A13F-591E5F49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7D5E0-B62D-41E2-919B-F19F0880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669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2AAB7-7A14-4D60-9C94-12851BB0E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9B6383-46F7-4767-BD0D-442F3AB08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917AC-9BB3-4F09-A460-41DA25600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12AA6-39B7-441C-A9CD-610B323C7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F2383-FEA6-40E4-8283-16BABD671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91107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7CFB5-6EC9-4519-8231-80F21802A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750FC-08BC-4794-82BF-9A08DD3977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F82CD-46B9-4D80-ACD6-45E5FE229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BEF70-1F84-4DFA-91EB-25457AE56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3FC9F-7C1A-4C8D-935C-646C7C99E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3C26C-9DE3-43C9-B093-BFD685C03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1747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52C83-33FB-4637-9617-E1044DA4E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271CD-2395-4930-A8D7-4470E42E5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331C5-647D-4F20-AB60-FDD6B5AA4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7F0F17-3240-4898-897E-8A48D5A47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9FAFFF-6E82-466F-B770-5D202CAEFD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6636A2-3A31-4ADE-A452-039ACA7EB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4AE19E-4C0B-4D5A-8394-DD8768897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8EBA44-65E8-4885-83E6-39CD1E089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04572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CFC05-2C87-466B-B129-DB04F0B41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08C648-0B6A-412F-B505-825ADA9F0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56F885-A4A3-4F05-B633-C4236BBC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2512EB-32BD-46E5-9E0F-A5B01DAD5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80569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240D9-862E-4528-917F-9DBA178B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C8FD19-EADB-41EF-9EA5-67569C004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8728D-47A5-4AFB-9C16-700CBC886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5291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F30A7-C81C-44F9-9502-6FA1ABDF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C9F3C-1AE3-4DE7-A415-D34BCB199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8385A-F1AC-4BBF-9114-5368967714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640A9-0066-443E-80DB-62B855578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214C6-46C9-4876-9912-C8B956F7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87B325-F737-4772-BB7C-81CD42A47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44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5B023-9B4C-4CCF-84B1-6611285DD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F39EAF-1DD8-4EFB-8619-90864DF34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A0A0D-EBAF-409D-BA6B-058E88F0D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F267B-39F5-41C6-A151-139FE49DC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347E4B-1F0F-4776-8818-D6C93ABE7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05B39-D28F-4AE1-B9F9-0B6E42536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79433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AB988D-D85C-4619-91E3-B5467254E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346E4-7F71-48B2-BF63-D2AF90C70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05877-FFE7-4E13-B478-49ACFCD6C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BCAD-E5B5-4BD8-9676-763953A803A5}" type="datetimeFigureOut">
              <a:rPr lang="en-NZ" smtClean="0"/>
              <a:t>3/09/2025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99F61-29FB-4E30-BF5F-291ABA304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B2075-40AF-411B-8462-619F98AAFC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ACF8B-1E95-4AC9-BD9C-C14FE3676469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574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3161E-F491-460A-9F31-D599CB1E1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9800" y="2528347"/>
            <a:ext cx="10312400" cy="1716674"/>
          </a:xfrm>
        </p:spPr>
        <p:txBody>
          <a:bodyPr>
            <a:noAutofit/>
          </a:bodyPr>
          <a:lstStyle/>
          <a:p>
            <a:br>
              <a:rPr lang="pl-PL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sz="4400" b="1" baseline="30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Ga]Ga-PSMA-11</a:t>
            </a:r>
            <a:br>
              <a:rPr lang="pl-PL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4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NZ" sz="4400" b="1" noProof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Monograph </a:t>
            </a:r>
            <a:r>
              <a:rPr lang="pl-PL" sz="4400" b="1" noProof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NZ" sz="4400" b="1" noProof="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verview</a:t>
            </a:r>
            <a:br>
              <a:rPr lang="en-NZ" sz="4400" b="1" noProof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4400" b="1" noProof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4" descr="Students – Staffnet | ETH Zurich">
            <a:extLst>
              <a:ext uri="{FF2B5EF4-FFF2-40B4-BE49-F238E27FC236}">
                <a16:creationId xmlns:a16="http://schemas.microsoft.com/office/drawing/2014/main" id="{FDC55300-1D1E-4327-813A-663B7B788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81" y="-1"/>
            <a:ext cx="2617286" cy="159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7EA34E-B22B-4720-BC89-14A47068F5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4524" t="-31813" r="10761" b="13370"/>
          <a:stretch/>
        </p:blipFill>
        <p:spPr>
          <a:xfrm>
            <a:off x="8481571" y="-66068"/>
            <a:ext cx="3405628" cy="13136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DB6BD2-5650-3689-70EB-4A418CE7C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192" y="9071"/>
            <a:ext cx="1691822" cy="2036399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A342E190-F996-788E-1901-6EDB7459B7F6}"/>
              </a:ext>
            </a:extLst>
          </p:cNvPr>
          <p:cNvSpPr txBox="1"/>
          <p:nvPr/>
        </p:nvSpPr>
        <p:spPr>
          <a:xfrm>
            <a:off x="2034281" y="4014015"/>
            <a:ext cx="868166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NZ" sz="2400" b="1" noProof="0" dirty="0">
                <a:latin typeface="Arial" panose="020B0604020202020204" pitchFamily="34" charset="0"/>
                <a:cs typeface="Arial" panose="020B0604020202020204" pitchFamily="34" charset="0"/>
              </a:rPr>
              <a:t>Madhusudan Vyas and Anna Gromotowicz-Poplawska</a:t>
            </a: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NZ" b="1" u="sng" noProof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b="1" u="sng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b="1" u="sng" noProof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b="1" u="sng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b="1" u="sng" noProof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NZ" b="1" noProof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Presented for CAS </a:t>
            </a:r>
            <a:r>
              <a:rPr lang="en-NZ" noProof="0" dirty="0" err="1">
                <a:latin typeface="Arial" panose="020B0604020202020204" pitchFamily="34" charset="0"/>
                <a:cs typeface="Arial" panose="020B0604020202020204" pitchFamily="34" charset="0"/>
              </a:rPr>
              <a:t>Radiopharmacy</a:t>
            </a: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 course-2025 assessment</a:t>
            </a:r>
          </a:p>
          <a:p>
            <a:pPr algn="ctr"/>
            <a:r>
              <a:rPr lang="pl-PL" noProof="0" dirty="0">
                <a:latin typeface="Arial" panose="020B0604020202020204" pitchFamily="34" charset="0"/>
                <a:cs typeface="Arial" panose="020B0604020202020204" pitchFamily="34" charset="0"/>
              </a:rPr>
              <a:t>Ljubljana, </a:t>
            </a: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04.09.2025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F1FD8578-3186-AAAA-E681-413223B51E8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6891" b="18277"/>
          <a:stretch>
            <a:fillRect/>
          </a:stretch>
        </p:blipFill>
        <p:spPr>
          <a:xfrm>
            <a:off x="4320551" y="4728435"/>
            <a:ext cx="1314092" cy="851941"/>
          </a:xfrm>
          <a:prstGeom prst="rect">
            <a:avLst/>
          </a:prstGeom>
          <a:ln>
            <a:noFill/>
          </a:ln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126BBF12-0A95-7D19-7C17-E19117865F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7046" y="4725077"/>
            <a:ext cx="1313805" cy="823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0" name="Picture 2" descr="Innovation and collaboration go hand in hand in the digital economy | BBVA">
            <a:extLst>
              <a:ext uri="{FF2B5EF4-FFF2-40B4-BE49-F238E27FC236}">
                <a16:creationId xmlns:a16="http://schemas.microsoft.com/office/drawing/2014/main" id="{6254CA4E-B144-22D7-1C55-F543FBE36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643" y="4915991"/>
            <a:ext cx="1004920" cy="58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456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58137-04AF-5A83-8126-2BCB1CF2B63B}"/>
              </a:ext>
            </a:extLst>
          </p:cNvPr>
          <p:cNvSpPr txBox="1">
            <a:spLocks/>
          </p:cNvSpPr>
          <p:nvPr/>
        </p:nvSpPr>
        <p:spPr>
          <a:xfrm>
            <a:off x="1037547" y="435143"/>
            <a:ext cx="967191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 &amp; CHALLENGES IN PRACTICE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CB99DD7-FF0D-61EE-7DB7-25F87C6FAB48}"/>
              </a:ext>
            </a:extLst>
          </p:cNvPr>
          <p:cNvSpPr txBox="1"/>
          <p:nvPr/>
        </p:nvSpPr>
        <p:spPr>
          <a:xfrm>
            <a:off x="738105" y="1124873"/>
            <a:ext cx="109048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pl-PL" sz="2400" baseline="30000" noProof="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</a:rPr>
              <a:t>Ga generators  </a:t>
            </a: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GMP vs non-GMP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</a:rPr>
              <a:t>PSMA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</a:rPr>
              <a:t>Buffers (HEPES control) </a:t>
            </a: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validate a more sensitive HPLC assay than TLC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</a:rPr>
              <a:t>Residual solvents – EtOH ≤10% v/v or ≤ 2.5 g/dose </a:t>
            </a: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verify by </a:t>
            </a:r>
            <a:r>
              <a:rPr lang="pl-PL" sz="2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gas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pl-PL" sz="24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chromatography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?</a:t>
            </a: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</a:pPr>
            <a:endParaRPr lang="en-NZ" sz="2400" noProof="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noProof="0" dirty="0">
                <a:latin typeface="Arial" panose="020B0604020202020204" pitchFamily="34" charset="0"/>
                <a:cs typeface="Arial" panose="020B0604020202020204" pitchFamily="34" charset="0"/>
              </a:rPr>
              <a:t>Accessory specification requirements</a:t>
            </a:r>
          </a:p>
        </p:txBody>
      </p:sp>
      <p:pic>
        <p:nvPicPr>
          <p:cNvPr id="1028" name="Picture 4" descr="Brainstorming for Fun and Profit - 5 Tips for Teams - Phil McKinney -  Innovation Mentor and Coach">
            <a:extLst>
              <a:ext uri="{FF2B5EF4-FFF2-40B4-BE49-F238E27FC236}">
                <a16:creationId xmlns:a16="http://schemas.microsoft.com/office/drawing/2014/main" id="{EAA78228-53F1-75D2-39DE-9496C7A09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820" y="4774780"/>
            <a:ext cx="2184971" cy="208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084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noProof="0" dirty="0"/>
          </a:p>
        </p:txBody>
      </p:sp>
      <p:pic>
        <p:nvPicPr>
          <p:cNvPr id="3" name="Picture 2" descr="A picture containing dog, indoor, mammal, laying&#10;&#10;Description automatically generated">
            <a:extLst>
              <a:ext uri="{FF2B5EF4-FFF2-40B4-BE49-F238E27FC236}">
                <a16:creationId xmlns:a16="http://schemas.microsoft.com/office/drawing/2014/main" id="{79C5460A-E589-42E4-A6BB-0E67AD907B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" r="4889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noProof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B16DBA-1091-4C79-9C42-890C50DA02C9}"/>
              </a:ext>
            </a:extLst>
          </p:cNvPr>
          <p:cNvSpPr txBox="1"/>
          <p:nvPr/>
        </p:nvSpPr>
        <p:spPr>
          <a:xfrm>
            <a:off x="313316" y="2925448"/>
            <a:ext cx="3822189" cy="503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NZ" sz="28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you have any Question ??</a:t>
            </a:r>
          </a:p>
        </p:txBody>
      </p:sp>
    </p:spTree>
    <p:extLst>
      <p:ext uri="{BB962C8B-B14F-4D97-AF65-F5344CB8AC3E}">
        <p14:creationId xmlns:p14="http://schemas.microsoft.com/office/powerpoint/2010/main" val="82688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noProof="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noProof="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noProof="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 noProof="0" dirty="0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FD63E0-308A-419E-8E31-CB52973CD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NZ" sz="48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D58B5-4462-47BB-BF58-8D27DBABE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NZ" sz="3200" noProof="0" dirty="0">
                <a:latin typeface="Arial" panose="020B0604020202020204" pitchFamily="34" charset="0"/>
                <a:cs typeface="Arial" panose="020B0604020202020204" pitchFamily="34" charset="0"/>
              </a:rPr>
              <a:t>To summarise the </a:t>
            </a:r>
            <a:r>
              <a:rPr lang="en-NZ" sz="3200" b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sz="32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sz="3200" b="1" dirty="0">
                <a:latin typeface="Arial" panose="020B0604020202020204" pitchFamily="34" charset="0"/>
                <a:cs typeface="Arial" panose="020B0604020202020204" pitchFamily="34" charset="0"/>
              </a:rPr>
              <a:t>Ga]Ga-PSMA-11 </a:t>
            </a:r>
            <a:r>
              <a:rPr lang="en-NZ" sz="3200" noProof="0" dirty="0">
                <a:latin typeface="Arial" panose="020B0604020202020204" pitchFamily="34" charset="0"/>
                <a:cs typeface="Arial" panose="020B0604020202020204" pitchFamily="34" charset="0"/>
              </a:rPr>
              <a:t>monograph </a:t>
            </a:r>
            <a:br>
              <a:rPr lang="pl-PL" sz="3200" noProof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NZ" sz="3200" noProof="0" dirty="0">
                <a:latin typeface="Arial" panose="020B0604020202020204" pitchFamily="34" charset="0"/>
                <a:cs typeface="Arial" panose="020B0604020202020204" pitchFamily="34" charset="0"/>
              </a:rPr>
              <a:t>with an evaluation in terms of current practice</a:t>
            </a:r>
          </a:p>
          <a:p>
            <a:pPr marL="0" indent="0" algn="ctr">
              <a:buNone/>
            </a:pPr>
            <a:endParaRPr lang="en-NZ" sz="32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NZ" sz="3200" noProof="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pPr marL="0" indent="0" algn="ctr">
              <a:buNone/>
            </a:pPr>
            <a:endParaRPr lang="en-NZ" sz="3200" noProof="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806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91E4AA3-BC3D-200D-AE41-CF8D3F66A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823912"/>
            <a:ext cx="7486650" cy="5210175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89816926-FA34-EA76-42D5-EBAA0EDC81B1}"/>
              </a:ext>
            </a:extLst>
          </p:cNvPr>
          <p:cNvSpPr txBox="1">
            <a:spLocks/>
          </p:cNvSpPr>
          <p:nvPr/>
        </p:nvSpPr>
        <p:spPr>
          <a:xfrm>
            <a:off x="2943836" y="259381"/>
            <a:ext cx="6982609" cy="6942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sz="36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Epidemiology (Global data)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E42EF6F4-3F6A-DB49-2B4C-5E2D12054287}"/>
              </a:ext>
            </a:extLst>
          </p:cNvPr>
          <p:cNvSpPr txBox="1"/>
          <p:nvPr/>
        </p:nvSpPr>
        <p:spPr>
          <a:xfrm>
            <a:off x="523982" y="5812004"/>
            <a:ext cx="112399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i="0" noProof="0" dirty="0">
                <a:solidFill>
                  <a:srgbClr val="1A1A1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Across the world, prostate cancer is second the most diagnosed cancer in men</a:t>
            </a:r>
          </a:p>
          <a:p>
            <a:pPr marL="285750" indent="-285750" algn="l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400" i="0" noProof="0" dirty="0">
                <a:solidFill>
                  <a:srgbClr val="1A1A1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 66% of the world, it’s the #1 cancer in men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173D1155-E6B0-2869-E7B2-102A48779A80}"/>
              </a:ext>
            </a:extLst>
          </p:cNvPr>
          <p:cNvSpPr txBox="1"/>
          <p:nvPr/>
        </p:nvSpPr>
        <p:spPr>
          <a:xfrm>
            <a:off x="8486455" y="6468947"/>
            <a:ext cx="3571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i="1" noProof="0" dirty="0">
                <a:latin typeface="Arial" panose="020B0604020202020204" pitchFamily="34" charset="0"/>
                <a:cs typeface="Arial" panose="020B0604020202020204" pitchFamily="34" charset="0"/>
              </a:rPr>
              <a:t>American Cancer Society, 2024</a:t>
            </a:r>
          </a:p>
        </p:txBody>
      </p:sp>
    </p:spTree>
    <p:extLst>
      <p:ext uri="{BB962C8B-B14F-4D97-AF65-F5344CB8AC3E}">
        <p14:creationId xmlns:p14="http://schemas.microsoft.com/office/powerpoint/2010/main" val="33334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34109" y="180398"/>
            <a:ext cx="11390746" cy="863311"/>
          </a:xfrm>
        </p:spPr>
        <p:txBody>
          <a:bodyPr>
            <a:noAutofit/>
          </a:bodyPr>
          <a:lstStyle/>
          <a:p>
            <a:pPr algn="ctr"/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Prostate </a:t>
            </a:r>
            <a:r>
              <a:rPr lang="pl-PL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pecific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embrane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ntigen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(PSMA)</a:t>
            </a:r>
            <a:endParaRPr lang="en-NZ" sz="3200" b="1" strike="sngStrike" noProof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2122" t="20305" b="18717"/>
          <a:stretch>
            <a:fillRect/>
          </a:stretch>
        </p:blipFill>
        <p:spPr>
          <a:xfrm>
            <a:off x="535709" y="1478252"/>
            <a:ext cx="3429758" cy="36808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98620" y="1233732"/>
            <a:ext cx="7745427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Cell surface protein, overexpresses in prostate cancer</a:t>
            </a:r>
          </a:p>
          <a:p>
            <a:pPr marL="457200" indent="-45720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PSMA expression increases progressively in higher grade tumours, hormone refractory prostate cancer and metastatic disease</a:t>
            </a:r>
          </a:p>
          <a:p>
            <a:pPr marL="457200" indent="-457200" algn="just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Internalization of  substrate after binding to PSMA:</a:t>
            </a:r>
          </a:p>
          <a:p>
            <a:pPr marL="914400" lvl="1" indent="-4572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Leads to enhanced uptake, deposit and retention of the ligand/substrate within the tumour</a:t>
            </a:r>
          </a:p>
          <a:p>
            <a:pPr marL="914400" lvl="1" indent="-4572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Results in high image quality for diagnosis</a:t>
            </a:r>
          </a:p>
          <a:p>
            <a:pPr marL="914400" lvl="1" indent="-457200" algn="just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NZ" sz="2600" noProof="0" dirty="0">
                <a:latin typeface="Arial" panose="020B0604020202020204" pitchFamily="34" charset="0"/>
                <a:cs typeface="Arial" panose="020B0604020202020204" pitchFamily="34" charset="0"/>
              </a:rPr>
              <a:t>Creates high local dose for therapeutic applications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683C26D0-3822-14AB-D2D2-AFD951210731}"/>
              </a:ext>
            </a:extLst>
          </p:cNvPr>
          <p:cNvSpPr txBox="1"/>
          <p:nvPr/>
        </p:nvSpPr>
        <p:spPr>
          <a:xfrm>
            <a:off x="447953" y="5316491"/>
            <a:ext cx="3564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[Maurer T et al., Nat 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Rev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Urol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, 2016]</a:t>
            </a:r>
          </a:p>
        </p:txBody>
      </p:sp>
    </p:spTree>
    <p:extLst>
      <p:ext uri="{BB962C8B-B14F-4D97-AF65-F5344CB8AC3E}">
        <p14:creationId xmlns:p14="http://schemas.microsoft.com/office/powerpoint/2010/main" val="772236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47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Various Prostate </a:t>
            </a:r>
            <a:r>
              <a:rPr lang="pl-PL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pecific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embrane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NZ" sz="3200" b="1" noProof="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ntigen</a:t>
            </a:r>
            <a:r>
              <a:rPr lang="en-NZ" sz="32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(PSMA) ligands and radionuclides suitable for labelling</a:t>
            </a:r>
            <a:endParaRPr lang="en-NZ" sz="3200" noProof="0" dirty="0">
              <a:solidFill>
                <a:srgbClr val="0070C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677765"/>
              </p:ext>
            </p:extLst>
          </p:nvPr>
        </p:nvGraphicFramePr>
        <p:xfrm>
          <a:off x="447257" y="2739941"/>
          <a:ext cx="3870038" cy="359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0038">
                  <a:extLst>
                    <a:ext uri="{9D8B030D-6E8A-4147-A177-3AD203B41FA5}">
                      <a16:colId xmlns:a16="http://schemas.microsoft.com/office/drawing/2014/main" val="1390868646"/>
                    </a:ext>
                  </a:extLst>
                </a:gridCol>
              </a:tblGrid>
              <a:tr h="898828">
                <a:tc>
                  <a:txBody>
                    <a:bodyPr/>
                    <a:lstStyle/>
                    <a:p>
                      <a:pPr algn="ctr"/>
                      <a:r>
                        <a:rPr lang="en-NZ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J591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1679759"/>
                  </a:ext>
                </a:extLst>
              </a:tr>
              <a:tr h="898828">
                <a:tc>
                  <a:txBody>
                    <a:bodyPr/>
                    <a:lstStyle/>
                    <a:p>
                      <a:pPr algn="ctr"/>
                      <a:r>
                        <a:rPr lang="en-NZ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PSMA-617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8313816"/>
                  </a:ext>
                </a:extLst>
              </a:tr>
              <a:tr h="898828">
                <a:tc>
                  <a:txBody>
                    <a:bodyPr/>
                    <a:lstStyle/>
                    <a:p>
                      <a:pPr algn="ctr"/>
                      <a:r>
                        <a:rPr lang="en-NZ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PSMA-I&amp;T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9966408"/>
                  </a:ext>
                </a:extLst>
              </a:tr>
              <a:tr h="898828">
                <a:tc>
                  <a:txBody>
                    <a:bodyPr/>
                    <a:lstStyle/>
                    <a:p>
                      <a:pPr algn="ctr"/>
                      <a:r>
                        <a:rPr lang="en-NZ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PSMA-11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202197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7257" y="2220192"/>
            <a:ext cx="3870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PSMA ligands in use currently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544FBB-19C1-CE93-72E9-5882C1F9B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116370"/>
              </p:ext>
            </p:extLst>
          </p:nvPr>
        </p:nvGraphicFramePr>
        <p:xfrm>
          <a:off x="4594046" y="2002023"/>
          <a:ext cx="6565488" cy="43657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5222">
                  <a:extLst>
                    <a:ext uri="{9D8B030D-6E8A-4147-A177-3AD203B41FA5}">
                      <a16:colId xmlns:a16="http://schemas.microsoft.com/office/drawing/2014/main" val="1833156613"/>
                    </a:ext>
                  </a:extLst>
                </a:gridCol>
                <a:gridCol w="1387566">
                  <a:extLst>
                    <a:ext uri="{9D8B030D-6E8A-4147-A177-3AD203B41FA5}">
                      <a16:colId xmlns:a16="http://schemas.microsoft.com/office/drawing/2014/main" val="2982880527"/>
                    </a:ext>
                  </a:extLst>
                </a:gridCol>
                <a:gridCol w="1475300">
                  <a:extLst>
                    <a:ext uri="{9D8B030D-6E8A-4147-A177-3AD203B41FA5}">
                      <a16:colId xmlns:a16="http://schemas.microsoft.com/office/drawing/2014/main" val="2966582736"/>
                    </a:ext>
                  </a:extLst>
                </a:gridCol>
                <a:gridCol w="1299834">
                  <a:extLst>
                    <a:ext uri="{9D8B030D-6E8A-4147-A177-3AD203B41FA5}">
                      <a16:colId xmlns:a16="http://schemas.microsoft.com/office/drawing/2014/main" val="1709313856"/>
                    </a:ext>
                  </a:extLst>
                </a:gridCol>
                <a:gridCol w="1387566">
                  <a:extLst>
                    <a:ext uri="{9D8B030D-6E8A-4147-A177-3AD203B41FA5}">
                      <a16:colId xmlns:a16="http://schemas.microsoft.com/office/drawing/2014/main" val="3543900044"/>
                    </a:ext>
                  </a:extLst>
                </a:gridCol>
              </a:tblGrid>
              <a:tr h="102264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Radionuclide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Half-life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Gamma energy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Beta Energy</a:t>
                      </a:r>
                      <a:br>
                        <a:rPr lang="pl-PL" sz="1200" kern="100" noProof="0" dirty="0">
                          <a:effectLst/>
                        </a:rPr>
                      </a:br>
                      <a:r>
                        <a:rPr lang="en-NZ" sz="1200" kern="100" noProof="0" dirty="0">
                          <a:effectLst/>
                        </a:rPr>
                        <a:t>(max)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Mean penetration of Beta particle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4185676906"/>
                  </a:ext>
                </a:extLst>
              </a:tr>
              <a:tr h="308827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Iodine-131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8.02 days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364.5 keV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0.6 MeV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2 mm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2872750132"/>
                  </a:ext>
                </a:extLst>
              </a:tr>
              <a:tr h="66573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Yttrium-90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2.67 days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No gamma emission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2.28 MeV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12mm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4216413262"/>
                  </a:ext>
                </a:extLst>
              </a:tr>
              <a:tr h="308827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Copper-67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2.58 days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185 keV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0.54 MeV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1.8 mm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305600611"/>
                  </a:ext>
                </a:extLst>
              </a:tr>
              <a:tr h="102264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Lutetium-177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6.7 days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208 keV(10%) and 113 keV(6%)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0.497 MeV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1.5mm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3889060017"/>
                  </a:ext>
                </a:extLst>
              </a:tr>
              <a:tr h="102264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Gallium-68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 ~68 minutes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511 keV (from positron annihilation)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~1.9 MeV (positron)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NZ" sz="1200" kern="100" noProof="0" dirty="0">
                          <a:effectLst/>
                        </a:rPr>
                        <a:t>~</a:t>
                      </a:r>
                      <a:r>
                        <a:rPr lang="pl-PL" sz="1200" kern="100" noProof="0" dirty="0">
                          <a:effectLst/>
                        </a:rPr>
                        <a:t>1.05</a:t>
                      </a:r>
                      <a:r>
                        <a:rPr lang="en-NZ" sz="1200" kern="100" noProof="0" dirty="0">
                          <a:effectLst/>
                        </a:rPr>
                        <a:t> mm in tissue</a:t>
                      </a:r>
                      <a:endParaRPr lang="en-NZ" sz="1200" kern="100" noProof="0" dirty="0">
                        <a:effectLst/>
                        <a:latin typeface="Aptos" panose="020B0004020202020204" pitchFamily="34" charset="0"/>
                        <a:ea typeface="DengXia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6921" marR="66921" marT="0" marB="0" anchor="ctr"/>
                </a:tc>
                <a:extLst>
                  <a:ext uri="{0D108BD9-81ED-4DB2-BD59-A6C34878D82A}">
                    <a16:rowId xmlns:a16="http://schemas.microsoft.com/office/drawing/2014/main" val="39182718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96550E1-D56A-C070-8238-5DDB159E18DB}"/>
              </a:ext>
            </a:extLst>
          </p:cNvPr>
          <p:cNvSpPr txBox="1"/>
          <p:nvPr/>
        </p:nvSpPr>
        <p:spPr>
          <a:xfrm>
            <a:off x="5766788" y="1524464"/>
            <a:ext cx="3870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Radioligand in use currently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AD724158-4808-F511-0F2E-F6C5BFF6F312}"/>
              </a:ext>
            </a:extLst>
          </p:cNvPr>
          <p:cNvSpPr/>
          <p:nvPr/>
        </p:nvSpPr>
        <p:spPr>
          <a:xfrm>
            <a:off x="454559" y="5476126"/>
            <a:ext cx="3870038" cy="85912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A25CDA43-93B0-F98E-F246-7760C14F08F7}"/>
              </a:ext>
            </a:extLst>
          </p:cNvPr>
          <p:cNvSpPr/>
          <p:nvPr/>
        </p:nvSpPr>
        <p:spPr>
          <a:xfrm>
            <a:off x="4613770" y="5333536"/>
            <a:ext cx="6545763" cy="103425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123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318F8-0A93-9A2C-6D66-3219FA4CD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19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NZ" sz="4000" b="1" noProof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</a:t>
            </a:r>
            <a:r>
              <a:rPr lang="en-NZ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sz="4000" b="1" baseline="30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Ga]Ga-PSMA-11</a:t>
            </a:r>
            <a:endParaRPr lang="en-NZ" sz="4000" b="1" noProof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33322-7187-B681-DC0D-724E73389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524" y="1690688"/>
            <a:ext cx="5436476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Compound Composition</a:t>
            </a:r>
          </a:p>
          <a:p>
            <a:pPr marL="0" indent="0">
              <a:buNone/>
            </a:pP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Gallium (</a:t>
            </a:r>
            <a:r>
              <a:rPr lang="en-NZ" baseline="30000" noProof="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Ga) PSMA-11 is a complex designed for precise PET imaging in prostate cancer diagnostics.</a:t>
            </a:r>
          </a:p>
          <a:p>
            <a:pPr marL="0" indent="0">
              <a:buNone/>
            </a:pP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Targeting Ligand Specificity</a:t>
            </a:r>
          </a:p>
          <a:p>
            <a:pPr marL="0" indent="0">
              <a:buNone/>
            </a:pP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PSMA-11 binds specifically to prostate-specific membrane antigen, targeting cancer cells with high affinity.</a:t>
            </a:r>
          </a:p>
          <a:p>
            <a:pPr marL="0" indent="0">
              <a:buNone/>
            </a:pP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Imaging Enhancement</a:t>
            </a:r>
          </a:p>
          <a:p>
            <a:pPr marL="0" indent="0">
              <a:buNone/>
            </a:pP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Gallium</a:t>
            </a:r>
            <a:r>
              <a:rPr lang="pl-PL" noProof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NZ" baseline="3000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dirty="0">
                <a:latin typeface="Arial" panose="020B0604020202020204" pitchFamily="34" charset="0"/>
                <a:cs typeface="Arial" panose="020B0604020202020204" pitchFamily="34" charset="0"/>
              </a:rPr>
              <a:t>Ga)</a:t>
            </a: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 emits positrons improving PET scan resolution and imaging sensitivity for better diagnostics.</a:t>
            </a:r>
          </a:p>
          <a:p>
            <a:pPr marL="0" indent="0">
              <a:buNone/>
            </a:pP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Stability Considerations</a:t>
            </a:r>
          </a:p>
          <a:p>
            <a:pPr marL="0" indent="0">
              <a:buNone/>
            </a:pP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The compound undergoes reversible </a:t>
            </a:r>
            <a:r>
              <a:rPr lang="en-NZ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stereoisomerisation</a:t>
            </a:r>
            <a:r>
              <a:rPr lang="en-NZ" noProof="0" dirty="0">
                <a:latin typeface="Arial" panose="020B0604020202020204" pitchFamily="34" charset="0"/>
                <a:cs typeface="Arial" panose="020B0604020202020204" pitchFamily="34" charset="0"/>
              </a:rPr>
              <a:t> affected by temperature, pH, and time requiring careful handling.</a:t>
            </a:r>
          </a:p>
          <a:p>
            <a:pPr marL="0" indent="0">
              <a:buNone/>
            </a:pPr>
            <a:endParaRPr lang="en-NZ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NZ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NZ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B12982E-8BCD-096C-481D-3C8212F0D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236" y="1825625"/>
            <a:ext cx="5871369" cy="395872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596B3AAE-8530-F278-E56B-8E731D52F4FF}"/>
              </a:ext>
            </a:extLst>
          </p:cNvPr>
          <p:cNvSpPr txBox="1"/>
          <p:nvPr/>
        </p:nvSpPr>
        <p:spPr>
          <a:xfrm>
            <a:off x="8122497" y="6397031"/>
            <a:ext cx="4069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Hennrich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 U &amp; Eder M, 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Pharmaceuticals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, 2021]</a:t>
            </a:r>
          </a:p>
        </p:txBody>
      </p:sp>
    </p:spTree>
    <p:extLst>
      <p:ext uri="{BB962C8B-B14F-4D97-AF65-F5344CB8AC3E}">
        <p14:creationId xmlns:p14="http://schemas.microsoft.com/office/powerpoint/2010/main" val="1294623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138" y="39546"/>
            <a:ext cx="11003621" cy="1143000"/>
          </a:xfrm>
        </p:spPr>
        <p:txBody>
          <a:bodyPr>
            <a:normAutofit/>
          </a:bodyPr>
          <a:lstStyle/>
          <a:p>
            <a:pPr algn="ctr"/>
            <a:r>
              <a:rPr lang="en-NZ" sz="28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Control Tests for </a:t>
            </a:r>
            <a:r>
              <a:rPr lang="en-NZ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sz="2800" b="1" baseline="30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Ga]Ga-PSMA-11 </a:t>
            </a:r>
            <a:r>
              <a:rPr lang="pl-PL" sz="28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Injection</a:t>
            </a:r>
            <a:endParaRPr lang="en-NZ" sz="2800" b="1" noProof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200236"/>
              </p:ext>
            </p:extLst>
          </p:nvPr>
        </p:nvGraphicFramePr>
        <p:xfrm>
          <a:off x="780837" y="1166626"/>
          <a:ext cx="11003622" cy="5610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8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81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372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 / Limit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Purpose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287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 meter (2.2.4)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 – 8.0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Ensures chemical stability and safety for injection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116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Radiochemical Purity &amp; Related Substances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Liquid Chromatography (2.2.29)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Impurities (0.8–1.3 RRT): ≤ area of main peak in Ref. (b)</a:t>
                      </a:r>
                    </a:p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Disregard limit: ≤ area of main peak in Ref. (c)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Confirms correct </a:t>
                      </a:r>
                      <a:r>
                        <a:rPr lang="en-NZ" sz="16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radiolabeling</a:t>
                      </a:r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detects impurities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287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Suitability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Liquid Chromatography with UV at 280 nm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Resolution ≥ 1.5 between Ga-PSMA-11 stereoisomers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Validates chromatographic separation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7201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Impurity C (HEPES)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Thin-Layer Chromatography (2.2.27)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Spot intensity ≤ reference (500 µg/V)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Ensures removal of synthesis buffer (HEPES)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287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Ethanol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</a:t>
                      </a:r>
                      <a:r>
                        <a:rPr lang="pl-PL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l-PL" sz="16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Chromatography</a:t>
                      </a:r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validated method (2.4.24)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10% v/v and ≤ 2.5 g per dose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Limits residual solvent for patient safety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7201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Sterility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per Radiopharmaceutical monograph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Must comply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Ensures product is free from microbial contamination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2287"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Bacterial Endotoxins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LAL test (2.6.14)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175/V IU/mL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Ensures pyrogen-free preparation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3C6C577-A4C1-8EAE-31B8-705B83710E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388"/>
          <a:stretch>
            <a:fillRect/>
          </a:stretch>
        </p:blipFill>
        <p:spPr>
          <a:xfrm>
            <a:off x="2465799" y="1243173"/>
            <a:ext cx="6699178" cy="5735277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D1B3B22-40BF-03B2-2441-8F9F68223406}"/>
              </a:ext>
            </a:extLst>
          </p:cNvPr>
          <p:cNvSpPr txBox="1"/>
          <p:nvPr/>
        </p:nvSpPr>
        <p:spPr>
          <a:xfrm>
            <a:off x="3400746" y="5718215"/>
            <a:ext cx="21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noProof="0" dirty="0">
                <a:latin typeface="Arial" panose="020B0604020202020204" pitchFamily="34" charset="0"/>
                <a:cs typeface="Arial" panose="020B0604020202020204" pitchFamily="34" charset="0"/>
              </a:rPr>
              <a:t>I want to…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E7C2518-1587-2BAF-7A24-C963A2325783}"/>
              </a:ext>
            </a:extLst>
          </p:cNvPr>
          <p:cNvSpPr txBox="1"/>
          <p:nvPr/>
        </p:nvSpPr>
        <p:spPr>
          <a:xfrm>
            <a:off x="7408095" y="5718215"/>
            <a:ext cx="21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noProof="0" dirty="0">
                <a:latin typeface="Arial" panose="020B0604020202020204" pitchFamily="34" charset="0"/>
                <a:cs typeface="Arial" panose="020B0604020202020204" pitchFamily="34" charset="0"/>
              </a:rPr>
              <a:t>But…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6C7BAE8-04F2-357E-F4BB-90AD1413D2C0}"/>
              </a:ext>
            </a:extLst>
          </p:cNvPr>
          <p:cNvSpPr txBox="1">
            <a:spLocks/>
          </p:cNvSpPr>
          <p:nvPr/>
        </p:nvSpPr>
        <p:spPr>
          <a:xfrm>
            <a:off x="763460" y="280479"/>
            <a:ext cx="967191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sz="3600" b="1" noProof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EXPECTATIONS VS REALITY</a:t>
            </a:r>
          </a:p>
        </p:txBody>
      </p:sp>
    </p:spTree>
    <p:extLst>
      <p:ext uri="{BB962C8B-B14F-4D97-AF65-F5344CB8AC3E}">
        <p14:creationId xmlns:p14="http://schemas.microsoft.com/office/powerpoint/2010/main" val="3693591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x-ray of a body">
            <a:extLst>
              <a:ext uri="{FF2B5EF4-FFF2-40B4-BE49-F238E27FC236}">
                <a16:creationId xmlns:a16="http://schemas.microsoft.com/office/drawing/2014/main" id="{941355BF-5F0E-74EF-7591-C3B171871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6"/>
          <a:stretch>
            <a:fillRect/>
          </a:stretch>
        </p:blipFill>
        <p:spPr>
          <a:xfrm>
            <a:off x="7142918" y="77601"/>
            <a:ext cx="3758108" cy="5938188"/>
          </a:xfrm>
          <a:prstGeom prst="rect">
            <a:avLst/>
          </a:prstGeom>
        </p:spPr>
      </p:pic>
      <p:pic>
        <p:nvPicPr>
          <p:cNvPr id="6" name="Picture 5" descr="A close-up of a x-ray&#10;&#10;AI-generated content may be incorrect.">
            <a:extLst>
              <a:ext uri="{FF2B5EF4-FFF2-40B4-BE49-F238E27FC236}">
                <a16:creationId xmlns:a16="http://schemas.microsoft.com/office/drawing/2014/main" id="{5C95B333-8B79-F3CD-7436-FD9AFC404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"/>
          <a:stretch>
            <a:fillRect/>
          </a:stretch>
        </p:blipFill>
        <p:spPr>
          <a:xfrm>
            <a:off x="1944195" y="1"/>
            <a:ext cx="3248006" cy="60831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E9AB64-9372-19C9-7B73-C0A368A845F1}"/>
              </a:ext>
            </a:extLst>
          </p:cNvPr>
          <p:cNvSpPr txBox="1"/>
          <p:nvPr/>
        </p:nvSpPr>
        <p:spPr>
          <a:xfrm>
            <a:off x="6170027" y="6085680"/>
            <a:ext cx="5291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Failed </a:t>
            </a:r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>Ga]Ga-PSMA-11 </a:t>
            </a:r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distribution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8173A1-F198-70A6-5AF8-1C02B8F94243}"/>
              </a:ext>
            </a:extLst>
          </p:cNvPr>
          <p:cNvSpPr txBox="1"/>
          <p:nvPr/>
        </p:nvSpPr>
        <p:spPr>
          <a:xfrm>
            <a:off x="539176" y="6085680"/>
            <a:ext cx="58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noProof="0" dirty="0">
                <a:latin typeface="Arial" panose="020B0604020202020204" pitchFamily="34" charset="0"/>
                <a:cs typeface="Arial" panose="020B0604020202020204" pitchFamily="34" charset="0"/>
              </a:rPr>
              <a:t>Normal distribution of </a:t>
            </a:r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NZ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en-NZ" b="1" dirty="0">
                <a:latin typeface="Arial" panose="020B0604020202020204" pitchFamily="34" charset="0"/>
                <a:cs typeface="Arial" panose="020B0604020202020204" pitchFamily="34" charset="0"/>
              </a:rPr>
              <a:t>Ga]Ga-PSMA-11</a:t>
            </a:r>
            <a:endParaRPr lang="en-NZ" b="1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88912A0-3B1A-5722-3E59-3655338F51D8}"/>
              </a:ext>
            </a:extLst>
          </p:cNvPr>
          <p:cNvSpPr txBox="1"/>
          <p:nvPr/>
        </p:nvSpPr>
        <p:spPr>
          <a:xfrm>
            <a:off x="9183980" y="6441845"/>
            <a:ext cx="1717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Private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53C2A38C-2DEE-4DAC-6B00-9CC1AE96A5A2}"/>
              </a:ext>
            </a:extLst>
          </p:cNvPr>
          <p:cNvSpPr txBox="1"/>
          <p:nvPr/>
        </p:nvSpPr>
        <p:spPr>
          <a:xfrm>
            <a:off x="1729232" y="6455012"/>
            <a:ext cx="3677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[Hoffman et al., </a:t>
            </a:r>
            <a:r>
              <a:rPr lang="pl-PL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Radiographics</a:t>
            </a:r>
            <a:r>
              <a:rPr lang="pl-PL" sz="1400" i="1" dirty="0">
                <a:latin typeface="Arial" panose="020B0604020202020204" pitchFamily="34" charset="0"/>
                <a:cs typeface="Arial" panose="020B0604020202020204" pitchFamily="34" charset="0"/>
              </a:rPr>
              <a:t>, 2018] </a:t>
            </a:r>
          </a:p>
        </p:txBody>
      </p:sp>
    </p:spTree>
    <p:extLst>
      <p:ext uri="{BB962C8B-B14F-4D97-AF65-F5344CB8AC3E}">
        <p14:creationId xmlns:p14="http://schemas.microsoft.com/office/powerpoint/2010/main" val="2874235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B22284F75BE54BBA2619DCA282872E" ma:contentTypeVersion="13" ma:contentTypeDescription="Create a new document." ma:contentTypeScope="" ma:versionID="8d1dcc9cc46a0ecf2c4dc5b6b6c0621b">
  <xsd:schema xmlns:xsd="http://www.w3.org/2001/XMLSchema" xmlns:xs="http://www.w3.org/2001/XMLSchema" xmlns:p="http://schemas.microsoft.com/office/2006/metadata/properties" xmlns:ns3="e1826455-64a9-4955-ac9e-aa62c69c2202" xmlns:ns4="6daf8ad1-01ef-4722-8444-38bc02612561" targetNamespace="http://schemas.microsoft.com/office/2006/metadata/properties" ma:root="true" ma:fieldsID="c56bec823ba4be155d485497c677ab20" ns3:_="" ns4:_="">
    <xsd:import namespace="e1826455-64a9-4955-ac9e-aa62c69c2202"/>
    <xsd:import namespace="6daf8ad1-01ef-4722-8444-38bc0261256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26455-64a9-4955-ac9e-aa62c69c22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af8ad1-01ef-4722-8444-38bc0261256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038FF6-CE95-4913-9342-CED46D0000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826455-64a9-4955-ac9e-aa62c69c2202"/>
    <ds:schemaRef ds:uri="6daf8ad1-01ef-4722-8444-38bc026125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686C9-5F1A-490B-95B8-E167447FFDEF}">
  <ds:schemaRefs>
    <ds:schemaRef ds:uri="http://purl.org/dc/terms/"/>
    <ds:schemaRef ds:uri="http://schemas.microsoft.com/office/2006/metadata/properties"/>
    <ds:schemaRef ds:uri="6daf8ad1-01ef-4722-8444-38bc02612561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e1826455-64a9-4955-ac9e-aa62c69c2202"/>
    <ds:schemaRef ds:uri="http://www.w3.org/XML/1998/namespace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2286966-4E77-42D5-A9FA-E5F62432F2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3626</TotalTime>
  <Words>654</Words>
  <Application>Microsoft Office PowerPoint</Application>
  <PresentationFormat>Panoramiczny</PresentationFormat>
  <Paragraphs>128</Paragraphs>
  <Slides>11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Wingdings</vt:lpstr>
      <vt:lpstr>Office Theme</vt:lpstr>
      <vt:lpstr> [68Ga]Ga-PSMA-11 - Monograph Overview  </vt:lpstr>
      <vt:lpstr>Objectives</vt:lpstr>
      <vt:lpstr>Prezentacja programu PowerPoint</vt:lpstr>
      <vt:lpstr>Prostate Specific Membrane Antigen (PSMA)</vt:lpstr>
      <vt:lpstr>Various Prostate Specific Membrane Antigen (PSMA) ligands and radionuclides suitable for labelling</vt:lpstr>
      <vt:lpstr>Introduction to [68Ga]Ga-PSMA-11</vt:lpstr>
      <vt:lpstr>Quality Control Tests for [68Ga]Ga-PSMA-11 Injection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Lutetium-177-PSMA I&amp;T for progressing metastatic castrate-resistant prostate cancer: A single NZ centre experience</dc:title>
  <dc:creator>Madhusudan Vyas</dc:creator>
  <cp:lastModifiedBy>Anna Gromotowicz</cp:lastModifiedBy>
  <cp:revision>78</cp:revision>
  <dcterms:created xsi:type="dcterms:W3CDTF">2020-10-10T04:03:21Z</dcterms:created>
  <dcterms:modified xsi:type="dcterms:W3CDTF">2025-09-03T18:55:48Z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0x0101008AB22284F75BE54BBA2619DCA282872E</vt:lpwstr>
  </property>
</Properties>
</file>